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 id="2147484384" r:id="rId3"/>
    <p:sldMasterId id="2147484407" r:id="rId4"/>
    <p:sldMasterId id="2147484450" r:id="rId5"/>
  </p:sldMasterIdLst>
  <p:notesMasterIdLst>
    <p:notesMasterId r:id="rId35"/>
  </p:notesMasterIdLst>
  <p:handoutMasterIdLst>
    <p:handoutMasterId r:id="rId36"/>
  </p:handoutMasterIdLst>
  <p:sldIdLst>
    <p:sldId id="1485" r:id="rId6"/>
    <p:sldId id="1482" r:id="rId7"/>
    <p:sldId id="1486" r:id="rId8"/>
    <p:sldId id="1497" r:id="rId9"/>
    <p:sldId id="1464" r:id="rId10"/>
    <p:sldId id="1494" r:id="rId11"/>
    <p:sldId id="1466" r:id="rId12"/>
    <p:sldId id="1496" r:id="rId13"/>
    <p:sldId id="1457" r:id="rId14"/>
    <p:sldId id="1498" r:id="rId15"/>
    <p:sldId id="1500" r:id="rId16"/>
    <p:sldId id="1499" r:id="rId17"/>
    <p:sldId id="1501" r:id="rId18"/>
    <p:sldId id="276" r:id="rId19"/>
    <p:sldId id="479" r:id="rId20"/>
    <p:sldId id="1488" r:id="rId21"/>
    <p:sldId id="1503" r:id="rId22"/>
    <p:sldId id="1504" r:id="rId23"/>
    <p:sldId id="267" r:id="rId24"/>
    <p:sldId id="449" r:id="rId25"/>
    <p:sldId id="266" r:id="rId26"/>
    <p:sldId id="257" r:id="rId27"/>
    <p:sldId id="275" r:id="rId28"/>
    <p:sldId id="269" r:id="rId29"/>
    <p:sldId id="1502" r:id="rId30"/>
    <p:sldId id="1489" r:id="rId31"/>
    <p:sldId id="1414" r:id="rId32"/>
    <p:sldId id="1487" r:id="rId33"/>
    <p:sldId id="1484" r:id="rId34"/>
  </p:sldIdLst>
  <p:sldSz cx="12436475" cy="6994525"/>
  <p:notesSz cx="6858000" cy="9144000"/>
  <p:custDataLst>
    <p:tags r:id="rId3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2" name="Author" initials="A" lastIdx="0" clrIdx="1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FF"/>
    <a:srgbClr val="001344"/>
    <a:srgbClr val="E3C038"/>
    <a:srgbClr val="0078D7"/>
    <a:srgbClr val="000000"/>
    <a:srgbClr val="592C8C"/>
    <a:srgbClr val="505050"/>
    <a:srgbClr val="00BCF2"/>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497437-0150-469B-A65D-F8B3B86AA9B7}" v="140" dt="2023-05-11T16:30:27.60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41" autoAdjust="0"/>
    <p:restoredTop sz="92131" autoAdjust="0"/>
  </p:normalViewPr>
  <p:slideViewPr>
    <p:cSldViewPr>
      <p:cViewPr varScale="1">
        <p:scale>
          <a:sx n="65" d="100"/>
          <a:sy n="65" d="100"/>
        </p:scale>
        <p:origin x="324"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5/11/2023 4:48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5/11/2023 4:35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132481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5/11/2023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35400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5/11/2023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64690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5/11/2023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6731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1" i="0" dirty="0">
                <a:solidFill>
                  <a:srgbClr val="171717"/>
                </a:solidFill>
                <a:effectLst/>
                <a:latin typeface="Segoe UI" panose="020B0502040204020203" pitchFamily="34" charset="0"/>
              </a:rPr>
              <a:t>Confidencialidad</a:t>
            </a:r>
            <a:r>
              <a:rPr lang="es-ES" b="0" i="0" dirty="0">
                <a:solidFill>
                  <a:srgbClr val="171717"/>
                </a:solidFill>
                <a:effectLst/>
                <a:latin typeface="Segoe UI" panose="020B0502040204020203" pitchFamily="34" charset="0"/>
              </a:rPr>
              <a:t>: el principio de privilegios mínimos restringe el acceso a la información a aquellas personas a las que se ha concedido acceso de forma explícita. Esta información incluye protección de las contraseñas de usuario, los certificados de acceso remoto y el contenido del correo electrónico.</a:t>
            </a:r>
          </a:p>
          <a:p>
            <a:pPr algn="l">
              <a:buFont typeface="Arial" panose="020B0604020202020204" pitchFamily="34" charset="0"/>
              <a:buChar char="•"/>
            </a:pPr>
            <a:r>
              <a:rPr lang="es-ES" b="1" i="0" dirty="0">
                <a:solidFill>
                  <a:srgbClr val="171717"/>
                </a:solidFill>
                <a:effectLst/>
                <a:latin typeface="Segoe UI" panose="020B0502040204020203" pitchFamily="34" charset="0"/>
              </a:rPr>
              <a:t>Integridad</a:t>
            </a:r>
            <a:r>
              <a:rPr lang="es-ES" b="0" i="0" dirty="0">
                <a:solidFill>
                  <a:srgbClr val="171717"/>
                </a:solidFill>
                <a:effectLst/>
                <a:latin typeface="Segoe UI" panose="020B0502040204020203" pitchFamily="34" charset="0"/>
              </a:rPr>
              <a:t>: el objetivo es prevenir los cambios no autorizados en la información en reposo o en tránsito. Un enfoque común que se usa en la transmisión de datos es la creación de una huella digital única de los datos por parte del remitente mediante un algoritmo hash unidireccional. El hash se envía al receptor junto con los datos. El receptor vuelve a calcular el hash de los datos y lo compara con el original para asegurarse de que los datos no se han perdido ni modificado en tránsito.</a:t>
            </a:r>
          </a:p>
          <a:p>
            <a:pPr algn="l">
              <a:buFont typeface="Arial" panose="020B0604020202020204" pitchFamily="34" charset="0"/>
              <a:buChar char="•"/>
            </a:pPr>
            <a:r>
              <a:rPr lang="es-ES" b="1" i="0" dirty="0">
                <a:solidFill>
                  <a:srgbClr val="171717"/>
                </a:solidFill>
                <a:effectLst/>
                <a:latin typeface="Segoe UI" panose="020B0502040204020203" pitchFamily="34" charset="0"/>
              </a:rPr>
              <a:t>Disponibilidad</a:t>
            </a:r>
            <a:r>
              <a:rPr lang="es-ES" b="0" i="0" dirty="0">
                <a:solidFill>
                  <a:srgbClr val="171717"/>
                </a:solidFill>
                <a:effectLst/>
                <a:latin typeface="Segoe UI" panose="020B0502040204020203" pitchFamily="34" charset="0"/>
              </a:rPr>
              <a:t>: garantía de que los servicios están disponibles para los usuarios autorizados. Los ataques por denegación de servicio son una causa común de falta de disponibilidad para los usuarios. Los desastres naturales también influyen en el diseño del sistema para evitar puntos de error únicos e implementar varias instancias de una aplicación en ubicaciones dispersas geográficamente.</a:t>
            </a:r>
          </a:p>
          <a:p>
            <a:endParaRPr lang="en-US" dirty="0"/>
          </a:p>
        </p:txBody>
      </p:sp>
      <p:sp>
        <p:nvSpPr>
          <p:cNvPr id="4" name="Marcador de número de diapositiva 3"/>
          <p:cNvSpPr>
            <a:spLocks noGrp="1"/>
          </p:cNvSpPr>
          <p:nvPr>
            <p:ph type="sldNum" sz="quarter" idx="5"/>
          </p:nvPr>
        </p:nvSpPr>
        <p:spPr/>
        <p:txBody>
          <a:bodyPr/>
          <a:lstStyle/>
          <a:p>
            <a:fld id="{BFD4E308-B5FA-4982-8054-966974BACA7C}" type="slidenum">
              <a:rPr lang="en-US" smtClean="0"/>
              <a:t>14</a:t>
            </a:fld>
            <a:endParaRPr lang="en-US"/>
          </a:p>
        </p:txBody>
      </p:sp>
    </p:spTree>
    <p:extLst>
      <p:ext uri="{BB962C8B-B14F-4D97-AF65-F5344CB8AC3E}">
        <p14:creationId xmlns:p14="http://schemas.microsoft.com/office/powerpoint/2010/main" val="927727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5/11/2023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41891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5/11/2023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98953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gi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 name="Picture 2">
            <a:extLst>
              <a:ext uri="{FF2B5EF4-FFF2-40B4-BE49-F238E27FC236}">
                <a16:creationId xmlns:a16="http://schemas.microsoft.com/office/drawing/2014/main" id="{0CC4F9EC-AA9C-E14D-2EBC-36966366CE79}"/>
              </a:ext>
            </a:extLst>
          </p:cNvPr>
          <p:cNvPicPr>
            <a:picLocks noChangeAspect="1" noChangeArrowheads="1"/>
          </p:cNvPicPr>
          <p:nvPr userDrawn="1"/>
        </p:nvPicPr>
        <p:blipFill>
          <a:blip r:embed="rId3"/>
          <a:srcRect/>
          <a:stretch/>
        </p:blipFill>
        <p:spPr bwMode="auto">
          <a:xfrm>
            <a:off x="2589213" y="699434"/>
            <a:ext cx="7258049" cy="55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3463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67476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80236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578998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359074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3365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20927"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91855" y="5083978"/>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55471" y="2431893"/>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26399" y="5083980"/>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290014"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060942"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3415297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2758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44905"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4294"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19353"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96723" y="5083980"/>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91590"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77613"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87575" y="2434647"/>
            <a:ext cx="2125534" cy="21252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58503" y="5083979"/>
            <a:ext cx="2583678" cy="753411"/>
          </a:xfrm>
        </p:spPr>
        <p:txBody>
          <a:bodyPr/>
          <a:lstStyle>
            <a:lvl1pPr marL="0" indent="0" algn="ctr">
              <a:spcBef>
                <a:spcPts val="0"/>
              </a:spcBef>
              <a:buNone/>
              <a:defRPr sz="2448">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67112237"/>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65"/>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5546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11"/>
            <a:ext cx="6801197" cy="439465"/>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283101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389888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772931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0"/>
            <a:ext cx="11239464" cy="565027"/>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2454467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600059" y="466301"/>
            <a:ext cx="5023884" cy="565027"/>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5" y="1364778"/>
            <a:ext cx="5023168"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215638" y="0"/>
            <a:ext cx="621822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18238"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4152" y="723305"/>
            <a:ext cx="502119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72275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0" y="0"/>
            <a:ext cx="621822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814134" y="466301"/>
            <a:ext cx="5025389" cy="565027"/>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021192"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819013" y="1363285"/>
            <a:ext cx="5023168"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32838480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276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1263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02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217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714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5F2F228F-BB91-45FC-BF1A-79F995C606C1}"/>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26029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5144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Minim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84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0"/>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894750427"/>
      </p:ext>
    </p:extLst>
  </p:cSld>
  <p:clrMapOvr>
    <a:masterClrMapping/>
  </p:clrMapOvr>
  <p:transition>
    <p:fade/>
  </p:transition>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0617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34975" y="1707861"/>
            <a:ext cx="1865471" cy="360099"/>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34975" y="3421459"/>
            <a:ext cx="1865471" cy="360099"/>
          </a:xfrm>
        </p:spPr>
        <p:txBody>
          <a:bodyPr/>
          <a:lstStyle/>
          <a:p>
            <a:pPr lvl="0"/>
            <a:endParaRPr lang="en-US"/>
          </a:p>
        </p:txBody>
      </p:sp>
    </p:spTree>
    <p:extLst>
      <p:ext uri="{BB962C8B-B14F-4D97-AF65-F5344CB8AC3E}">
        <p14:creationId xmlns:p14="http://schemas.microsoft.com/office/powerpoint/2010/main" val="3933503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11/05/2023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3829241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7" name="Picture 2">
            <a:extLst>
              <a:ext uri="{FF2B5EF4-FFF2-40B4-BE49-F238E27FC236}">
                <a16:creationId xmlns:a16="http://schemas.microsoft.com/office/drawing/2014/main" id="{86F279E5-DF2A-4D86-86F4-BB01A0C2E699}"/>
              </a:ext>
            </a:extLst>
          </p:cNvPr>
          <p:cNvPicPr>
            <a:picLocks noChangeAspect="1" noChangeArrowheads="1"/>
          </p:cNvPicPr>
          <p:nvPr userDrawn="1"/>
        </p:nvPicPr>
        <p:blipFill>
          <a:blip r:embed="rId3"/>
          <a:srcRect/>
          <a:stretch/>
        </p:blipFill>
        <p:spPr bwMode="auto">
          <a:xfrm>
            <a:off x="556178" y="6322857"/>
            <a:ext cx="759373" cy="589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grpSp>
        <p:nvGrpSpPr>
          <p:cNvPr id="2" name="Group 1">
            <a:extLst>
              <a:ext uri="{FF2B5EF4-FFF2-40B4-BE49-F238E27FC236}">
                <a16:creationId xmlns:a16="http://schemas.microsoft.com/office/drawing/2014/main" id="{353223EC-F96A-4AE0-91E8-4EE2E9F1CA54}"/>
              </a:ext>
            </a:extLst>
          </p:cNvPr>
          <p:cNvGrpSpPr/>
          <p:nvPr userDrawn="1"/>
        </p:nvGrpSpPr>
        <p:grpSpPr>
          <a:xfrm>
            <a:off x="-1" y="6248400"/>
            <a:ext cx="12436475" cy="754062"/>
            <a:chOff x="-1" y="6248400"/>
            <a:chExt cx="12436475" cy="754062"/>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pic>
          <p:nvPicPr>
            <p:cNvPr id="8" name="Picture 2">
              <a:extLst>
                <a:ext uri="{FF2B5EF4-FFF2-40B4-BE49-F238E27FC236}">
                  <a16:creationId xmlns:a16="http://schemas.microsoft.com/office/drawing/2014/main" id="{39D67FB8-65E2-45DD-B1AA-59F22B661C9E}"/>
                </a:ext>
              </a:extLst>
            </p:cNvPr>
            <p:cNvPicPr>
              <a:picLocks noChangeAspect="1" noChangeArrowheads="1"/>
            </p:cNvPicPr>
            <p:nvPr userDrawn="1"/>
          </p:nvPicPr>
          <p:blipFill>
            <a:blip r:embed="rId3"/>
            <a:srcRect/>
            <a:stretch/>
          </p:blipFill>
          <p:spPr bwMode="auto">
            <a:xfrm>
              <a:off x="556178" y="6322857"/>
              <a:ext cx="759373" cy="58927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C5DD0FA-E425-442B-859A-6468D6C9459C}"/>
              </a:ext>
            </a:extLst>
          </p:cNvPr>
          <p:cNvSpPr txBox="1"/>
          <p:nvPr userDrawn="1"/>
        </p:nvSpPr>
        <p:spPr>
          <a:xfrm>
            <a:off x="9723437" y="207081"/>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44C12652-0A33-4554-B697-2B267F7BB16B}"/>
              </a:ext>
            </a:extLst>
          </p:cNvPr>
          <p:cNvPicPr>
            <a:picLocks noChangeAspect="1" noChangeArrowheads="1"/>
          </p:cNvPicPr>
          <p:nvPr userDrawn="1"/>
        </p:nvPicPr>
        <p:blipFill>
          <a:blip r:embed="rId3"/>
          <a:srcRect/>
          <a:stretch/>
        </p:blipFill>
        <p:spPr bwMode="auto">
          <a:xfrm>
            <a:off x="556178" y="6322857"/>
            <a:ext cx="759373" cy="5892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D80C02-B57F-4D0E-932E-C1FF88E7AC70}"/>
              </a:ext>
            </a:extLst>
          </p:cNvPr>
          <p:cNvSpPr txBox="1"/>
          <p:nvPr userDrawn="1"/>
        </p:nvSpPr>
        <p:spPr>
          <a:xfrm>
            <a:off x="9723437" y="207081"/>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B5073E28-B4ED-4EAC-831D-E398FF3BFE26}"/>
              </a:ext>
            </a:extLst>
          </p:cNvPr>
          <p:cNvPicPr>
            <a:picLocks noChangeAspect="1" noChangeArrowheads="1"/>
          </p:cNvPicPr>
          <p:nvPr userDrawn="1"/>
        </p:nvPicPr>
        <p:blipFill>
          <a:blip r:embed="rId3"/>
          <a:srcRect/>
          <a:stretch/>
        </p:blipFill>
        <p:spPr bwMode="auto">
          <a:xfrm>
            <a:off x="556178" y="6322857"/>
            <a:ext cx="759373" cy="5892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82BAFB-B109-4A60-B9CE-411DB56345BA}"/>
              </a:ext>
            </a:extLst>
          </p:cNvPr>
          <p:cNvSpPr txBox="1"/>
          <p:nvPr userDrawn="1"/>
        </p:nvSpPr>
        <p:spPr>
          <a:xfrm>
            <a:off x="9723437" y="207081"/>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561637" y="619871"/>
            <a:ext cx="1647952"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a:t>
            </a:r>
          </a:p>
        </p:txBody>
      </p:sp>
      <p:sp>
        <p:nvSpPr>
          <p:cNvPr id="7" name="TextBox 6">
            <a:extLst>
              <a:ext uri="{FF2B5EF4-FFF2-40B4-BE49-F238E27FC236}">
                <a16:creationId xmlns:a16="http://schemas.microsoft.com/office/drawing/2014/main" id="{85F89267-C2BA-4FB8-9CAB-25571FE51B13}"/>
              </a:ext>
            </a:extLst>
          </p:cNvPr>
          <p:cNvSpPr txBox="1"/>
          <p:nvPr userDrawn="1"/>
        </p:nvSpPr>
        <p:spPr>
          <a:xfrm>
            <a:off x="350837" y="647572"/>
            <a:ext cx="6787660" cy="461665"/>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dirty="0">
                <a:solidFill>
                  <a:schemeClr val="bg1"/>
                </a:solidFill>
                <a:latin typeface="+mn-lt"/>
                <a:ea typeface="Segoe UI" pitchFamily="34" charset="0"/>
                <a:cs typeface="Segoe UI" pitchFamily="34" charset="0"/>
              </a:rPr>
              <a:t>May 11</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 – 13</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 2023</a:t>
            </a:r>
          </a:p>
        </p:txBody>
      </p:sp>
      <p:pic>
        <p:nvPicPr>
          <p:cNvPr id="2" name="Picture 2">
            <a:extLst>
              <a:ext uri="{FF2B5EF4-FFF2-40B4-BE49-F238E27FC236}">
                <a16:creationId xmlns:a16="http://schemas.microsoft.com/office/drawing/2014/main" id="{9522056D-6C1F-7BA2-95FE-8DC7D1C79B54}"/>
              </a:ext>
            </a:extLst>
          </p:cNvPr>
          <p:cNvPicPr>
            <a:picLocks noChangeAspect="1" noChangeArrowheads="1"/>
          </p:cNvPicPr>
          <p:nvPr userDrawn="1"/>
        </p:nvPicPr>
        <p:blipFill>
          <a:blip r:embed="rId4"/>
          <a:srcRect/>
          <a:stretch/>
        </p:blipFill>
        <p:spPr bwMode="auto">
          <a:xfrm>
            <a:off x="2591423" y="699434"/>
            <a:ext cx="7253629" cy="55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63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A356E502-99D7-4E6F-BB67-C71A0A5718C1}"/>
              </a:ext>
            </a:extLst>
          </p:cNvPr>
          <p:cNvPicPr>
            <a:picLocks noChangeAspect="1" noChangeArrowheads="1"/>
          </p:cNvPicPr>
          <p:nvPr userDrawn="1"/>
        </p:nvPicPr>
        <p:blipFill>
          <a:blip r:embed="rId3"/>
          <a:srcRect/>
          <a:stretch/>
        </p:blipFill>
        <p:spPr bwMode="auto">
          <a:xfrm>
            <a:off x="583137" y="5554663"/>
            <a:ext cx="1313398"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8B1C1329-1CD0-4FD3-9BCE-1F6CC85C334D}"/>
              </a:ext>
            </a:extLst>
          </p:cNvPr>
          <p:cNvPicPr>
            <a:picLocks noChangeAspect="1" noChangeArrowheads="1"/>
          </p:cNvPicPr>
          <p:nvPr userDrawn="1"/>
        </p:nvPicPr>
        <p:blipFill>
          <a:blip r:embed="rId3"/>
          <a:srcRect/>
          <a:stretch/>
        </p:blipFill>
        <p:spPr bwMode="auto">
          <a:xfrm>
            <a:off x="10717737" y="5554663"/>
            <a:ext cx="1313398"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663C590-E0BC-4AF6-BE38-F7A08ED0E4A4}"/>
              </a:ext>
            </a:extLst>
          </p:cNvPr>
          <p:cNvPicPr>
            <a:picLocks noChangeAspect="1" noChangeArrowheads="1"/>
          </p:cNvPicPr>
          <p:nvPr userDrawn="1"/>
        </p:nvPicPr>
        <p:blipFill>
          <a:blip r:embed="rId2"/>
          <a:srcRect/>
          <a:stretch/>
        </p:blipFill>
        <p:spPr bwMode="auto">
          <a:xfrm>
            <a:off x="10717737" y="5554663"/>
            <a:ext cx="1313398"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93C7B6F-64E5-4FFA-A7F0-2D56F53103C9}"/>
              </a:ext>
            </a:extLst>
          </p:cNvPr>
          <p:cNvPicPr>
            <a:picLocks noChangeAspect="1" noChangeArrowheads="1"/>
          </p:cNvPicPr>
          <p:nvPr userDrawn="1"/>
        </p:nvPicPr>
        <p:blipFill>
          <a:blip r:embed="rId2"/>
          <a:srcRect/>
          <a:stretch/>
        </p:blipFill>
        <p:spPr bwMode="auto">
          <a:xfrm>
            <a:off x="2591423" y="699434"/>
            <a:ext cx="7253629" cy="55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5" name="Group 4">
            <a:extLst>
              <a:ext uri="{FF2B5EF4-FFF2-40B4-BE49-F238E27FC236}">
                <a16:creationId xmlns:a16="http://schemas.microsoft.com/office/drawing/2014/main" id="{777D4634-E12D-4F3C-8848-E41C183EBE33}"/>
              </a:ext>
            </a:extLst>
          </p:cNvPr>
          <p:cNvGrpSpPr/>
          <p:nvPr userDrawn="1"/>
        </p:nvGrpSpPr>
        <p:grpSpPr>
          <a:xfrm>
            <a:off x="1" y="6240463"/>
            <a:ext cx="12436474" cy="754062"/>
            <a:chOff x="1" y="6240463"/>
            <a:chExt cx="12436474" cy="754062"/>
          </a:xfrm>
        </p:grpSpPr>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pic>
          <p:nvPicPr>
            <p:cNvPr id="3074" name="Picture 2">
              <a:extLst>
                <a:ext uri="{FF2B5EF4-FFF2-40B4-BE49-F238E27FC236}">
                  <a16:creationId xmlns:a16="http://schemas.microsoft.com/office/drawing/2014/main" id="{661022FB-F1AC-4578-B53E-77613F1EC93F}"/>
                </a:ext>
              </a:extLst>
            </p:cNvPr>
            <p:cNvPicPr>
              <a:picLocks noChangeAspect="1" noChangeArrowheads="1"/>
            </p:cNvPicPr>
            <p:nvPr userDrawn="1"/>
          </p:nvPicPr>
          <p:blipFill>
            <a:blip r:embed="rId4"/>
            <a:srcRect/>
            <a:stretch/>
          </p:blipFill>
          <p:spPr bwMode="auto">
            <a:xfrm>
              <a:off x="556178" y="6322857"/>
              <a:ext cx="759373" cy="589274"/>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4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6" name="Picture 2">
            <a:extLst>
              <a:ext uri="{FF2B5EF4-FFF2-40B4-BE49-F238E27FC236}">
                <a16:creationId xmlns:a16="http://schemas.microsoft.com/office/drawing/2014/main" id="{FAB706D1-846F-475D-9CD4-6859FB1DB298}"/>
              </a:ext>
            </a:extLst>
          </p:cNvPr>
          <p:cNvPicPr>
            <a:picLocks noChangeAspect="1" noChangeArrowheads="1"/>
          </p:cNvPicPr>
          <p:nvPr userDrawn="1"/>
        </p:nvPicPr>
        <p:blipFill>
          <a:blip r:embed="rId2"/>
          <a:srcRect/>
          <a:stretch/>
        </p:blipFill>
        <p:spPr bwMode="auto">
          <a:xfrm>
            <a:off x="10717737" y="5554663"/>
            <a:ext cx="1313398"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76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598499-D631-4393-BC04-398CD5CEEFFA}"/>
              </a:ext>
            </a:extLst>
          </p:cNvPr>
          <p:cNvPicPr>
            <a:picLocks noChangeAspect="1"/>
          </p:cNvPicPr>
          <p:nvPr userDrawn="1"/>
        </p:nvPicPr>
        <p:blipFill>
          <a:blip r:embed="rId2"/>
          <a:srcRect/>
          <a:stretch/>
        </p:blipFill>
        <p:spPr>
          <a:xfrm>
            <a:off x="4701956" y="225400"/>
            <a:ext cx="7128367" cy="6543723"/>
          </a:xfrm>
          <a:prstGeom prst="rect">
            <a:avLst/>
          </a:prstGeom>
        </p:spPr>
      </p:pic>
      <p:pic>
        <p:nvPicPr>
          <p:cNvPr id="5" name="Picture 2">
            <a:extLst>
              <a:ext uri="{FF2B5EF4-FFF2-40B4-BE49-F238E27FC236}">
                <a16:creationId xmlns:a16="http://schemas.microsoft.com/office/drawing/2014/main" id="{2D3350EA-831C-4C6A-A770-BC019C18E562}"/>
              </a:ext>
            </a:extLst>
          </p:cNvPr>
          <p:cNvPicPr>
            <a:picLocks noChangeAspect="1" noChangeArrowheads="1"/>
          </p:cNvPicPr>
          <p:nvPr userDrawn="1"/>
        </p:nvPicPr>
        <p:blipFill>
          <a:blip r:embed="rId3"/>
          <a:srcRect/>
          <a:stretch/>
        </p:blipFill>
        <p:spPr bwMode="auto">
          <a:xfrm>
            <a:off x="903068" y="4106862"/>
            <a:ext cx="2857937" cy="22033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85E148-B7E1-4708-980E-4EC968B21E98}"/>
              </a:ext>
            </a:extLst>
          </p:cNvPr>
          <p:cNvSpPr txBox="1"/>
          <p:nvPr userDrawn="1"/>
        </p:nvSpPr>
        <p:spPr>
          <a:xfrm>
            <a:off x="312736" y="1668462"/>
            <a:ext cx="4038600" cy="683264"/>
          </a:xfrm>
          <a:prstGeom prst="rect">
            <a:avLst/>
          </a:prstGeom>
        </p:spPr>
        <p:txBody>
          <a:bodyPr vert="horz" wrap="square" lIns="146304" tIns="91440" rIns="146304" bIns="91440" rtlCol="0" anchor="t">
            <a:noAutofit/>
          </a:bodyPr>
          <a:lstStyle>
            <a:lvl1pPr algn="ctr">
              <a:lnSpc>
                <a:spcPct val="90000"/>
              </a:lnSpc>
              <a:spcBef>
                <a:spcPct val="0"/>
              </a:spcBef>
              <a:buNone/>
              <a:defRPr lang="en-US" sz="2800" b="0" cap="none" spc="-102" baseline="0" dirty="0" smtClean="0">
                <a:ln w="3175">
                  <a:noFill/>
                </a:ln>
                <a:gradFill>
                  <a:gsLst>
                    <a:gs pos="1250">
                      <a:schemeClr val="tx1"/>
                    </a:gs>
                    <a:gs pos="100000">
                      <a:schemeClr val="tx1"/>
                    </a:gs>
                  </a:gsLst>
                  <a:lin ang="5400000" scaled="0"/>
                </a:gradFill>
                <a:effectLst/>
                <a:cs typeface="Segoe UI" pitchFamily="34" charset="0"/>
              </a:defRPr>
            </a:lvl1pPr>
          </a:lstStyle>
          <a:p>
            <a:pPr lvl="0"/>
            <a:r>
              <a:rPr lang="es-ES" noProof="0" dirty="0"/>
              <a:t>Nuestros patrocinadores</a:t>
            </a:r>
          </a:p>
        </p:txBody>
      </p:sp>
    </p:spTree>
    <p:extLst>
      <p:ext uri="{BB962C8B-B14F-4D97-AF65-F5344CB8AC3E}">
        <p14:creationId xmlns:p14="http://schemas.microsoft.com/office/powerpoint/2010/main" val="21970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id="{D8228072-6DE1-4D9F-BAC0-092672D07177}"/>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9475" y="0"/>
            <a:ext cx="8862126" cy="7091926"/>
          </a:xfrm>
          <a:prstGeom prst="rect">
            <a:avLst/>
          </a:prstGeom>
        </p:spPr>
      </p:pic>
      <p:sp>
        <p:nvSpPr>
          <p:cNvPr id="14" name="Título 1">
            <a:extLst>
              <a:ext uri="{FF2B5EF4-FFF2-40B4-BE49-F238E27FC236}">
                <a16:creationId xmlns:a16="http://schemas.microsoft.com/office/drawing/2014/main" id="{F2D8DA50-E13D-465D-8BEE-70F834E75E8D}"/>
              </a:ext>
            </a:extLst>
          </p:cNvPr>
          <p:cNvSpPr>
            <a:spLocks noGrp="1"/>
          </p:cNvSpPr>
          <p:nvPr>
            <p:ph type="title" hasCustomPrompt="1"/>
          </p:nvPr>
        </p:nvSpPr>
        <p:spPr>
          <a:xfrm>
            <a:off x="388639" y="257322"/>
            <a:ext cx="6062783" cy="1185992"/>
          </a:xfrm>
          <a:prstGeom prst="rect">
            <a:avLst/>
          </a:prstGeom>
        </p:spPr>
        <p:txBody>
          <a:bodyPr>
            <a:normAutofit/>
          </a:bodyPr>
          <a:lstStyle>
            <a:lvl1pPr algn="l" rtl="0" fontAlgn="base">
              <a:lnSpc>
                <a:spcPct val="90000"/>
              </a:lnSpc>
              <a:spcBef>
                <a:spcPct val="0"/>
              </a:spcBef>
              <a:spcAft>
                <a:spcPct val="0"/>
              </a:spcAft>
              <a:defRPr lang="es-ES" sz="2448"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cxnSp>
        <p:nvCxnSpPr>
          <p:cNvPr id="11" name="Conector recto 10">
            <a:extLst>
              <a:ext uri="{FF2B5EF4-FFF2-40B4-BE49-F238E27FC236}">
                <a16:creationId xmlns:a16="http://schemas.microsoft.com/office/drawing/2014/main" id="{6BAF5D76-C2BC-479B-8834-3C1DBDCD6C15}"/>
              </a:ext>
            </a:extLst>
          </p:cNvPr>
          <p:cNvCxnSpPr>
            <a:cxnSpLocks/>
          </p:cNvCxnSpPr>
          <p:nvPr userDrawn="1"/>
        </p:nvCxnSpPr>
        <p:spPr>
          <a:xfrm>
            <a:off x="4250517" y="1748631"/>
            <a:ext cx="0" cy="4357469"/>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2B6E322-11F2-4D9E-A605-50D880B969D0}"/>
              </a:ext>
            </a:extLst>
          </p:cNvPr>
          <p:cNvCxnSpPr>
            <a:cxnSpLocks/>
          </p:cNvCxnSpPr>
          <p:nvPr userDrawn="1"/>
        </p:nvCxnSpPr>
        <p:spPr>
          <a:xfrm>
            <a:off x="8312266" y="1748631"/>
            <a:ext cx="0" cy="4357469"/>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sp>
        <p:nvSpPr>
          <p:cNvPr id="13" name="Marcador de texto 2">
            <a:extLst>
              <a:ext uri="{FF2B5EF4-FFF2-40B4-BE49-F238E27FC236}">
                <a16:creationId xmlns:a16="http://schemas.microsoft.com/office/drawing/2014/main" id="{758E48B6-0140-4E91-96A0-5F7817F66A28}"/>
              </a:ext>
            </a:extLst>
          </p:cNvPr>
          <p:cNvSpPr>
            <a:spLocks noGrp="1" noChangeArrowheads="1"/>
          </p:cNvSpPr>
          <p:nvPr>
            <p:ph idx="14" hasCustomPrompt="1"/>
          </p:nvPr>
        </p:nvSpPr>
        <p:spPr bwMode="auto">
          <a:xfrm>
            <a:off x="8472350" y="4026245"/>
            <a:ext cx="3686525" cy="22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36" kern="1200" dirty="0" smtClean="0">
                <a:solidFill>
                  <a:srgbClr val="505050"/>
                </a:solidFill>
                <a:latin typeface="+mn-lt"/>
                <a:ea typeface="+mn-ea"/>
                <a:cs typeface="+mn-cs"/>
              </a:defRPr>
            </a:lvl1pPr>
            <a:lvl2pPr marL="466298" indent="0">
              <a:buFontTx/>
              <a:buNone/>
              <a:defRPr lang="es-ES" altLang="es-ES" sz="1632" kern="1200" dirty="0" smtClean="0">
                <a:solidFill>
                  <a:srgbClr val="505050"/>
                </a:solidFill>
                <a:latin typeface="+mn-lt"/>
                <a:ea typeface="+mn-ea"/>
                <a:cs typeface="+mn-cs"/>
              </a:defRPr>
            </a:lvl2pPr>
            <a:lvl3pPr marL="932597" indent="0">
              <a:buFontTx/>
              <a:buNone/>
              <a:defRPr lang="es-ES" altLang="es-ES" sz="1632" kern="1200" dirty="0" smtClean="0">
                <a:solidFill>
                  <a:srgbClr val="505050"/>
                </a:solidFill>
                <a:latin typeface="+mn-lt"/>
                <a:ea typeface="+mn-ea"/>
                <a:cs typeface="+mn-cs"/>
              </a:defRPr>
            </a:lvl3pPr>
            <a:lvl4pPr marL="1398895" indent="0">
              <a:buFontTx/>
              <a:buNone/>
              <a:defRPr lang="es-ES" altLang="es-ES" sz="1632" kern="1200" dirty="0" smtClean="0">
                <a:solidFill>
                  <a:srgbClr val="505050"/>
                </a:solidFill>
                <a:latin typeface="+mn-lt"/>
                <a:ea typeface="+mn-ea"/>
                <a:cs typeface="+mn-cs"/>
              </a:defRPr>
            </a:lvl4pPr>
            <a:lvl5pPr marL="1865193" indent="0">
              <a:buFontTx/>
              <a:buNone/>
              <a:defRPr lang="es-ES" altLang="es-ES" sz="1632"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5" name="Marcador de texto 2">
            <a:extLst>
              <a:ext uri="{FF2B5EF4-FFF2-40B4-BE49-F238E27FC236}">
                <a16:creationId xmlns:a16="http://schemas.microsoft.com/office/drawing/2014/main" id="{2964890B-B619-476B-9E8E-3499E289DF7B}"/>
              </a:ext>
            </a:extLst>
          </p:cNvPr>
          <p:cNvSpPr>
            <a:spLocks noGrp="1" noChangeArrowheads="1"/>
          </p:cNvSpPr>
          <p:nvPr>
            <p:ph idx="15" hasCustomPrompt="1"/>
          </p:nvPr>
        </p:nvSpPr>
        <p:spPr bwMode="auto">
          <a:xfrm>
            <a:off x="388639" y="4026245"/>
            <a:ext cx="3686525" cy="22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36" kern="1200" dirty="0" smtClean="0">
                <a:solidFill>
                  <a:srgbClr val="505050"/>
                </a:solidFill>
                <a:latin typeface="+mn-lt"/>
                <a:ea typeface="+mn-ea"/>
                <a:cs typeface="+mn-cs"/>
              </a:defRPr>
            </a:lvl1pPr>
            <a:lvl2pPr marL="466298" indent="0">
              <a:buFontTx/>
              <a:buNone/>
              <a:defRPr lang="es-ES" altLang="es-ES" sz="1632" kern="1200" dirty="0" smtClean="0">
                <a:solidFill>
                  <a:srgbClr val="505050"/>
                </a:solidFill>
                <a:latin typeface="+mn-lt"/>
                <a:ea typeface="+mn-ea"/>
                <a:cs typeface="+mn-cs"/>
              </a:defRPr>
            </a:lvl2pPr>
            <a:lvl3pPr marL="932597" indent="0">
              <a:buFontTx/>
              <a:buNone/>
              <a:defRPr lang="es-ES" altLang="es-ES" sz="1632" kern="1200" dirty="0" smtClean="0">
                <a:solidFill>
                  <a:srgbClr val="505050"/>
                </a:solidFill>
                <a:latin typeface="+mn-lt"/>
                <a:ea typeface="+mn-ea"/>
                <a:cs typeface="+mn-cs"/>
              </a:defRPr>
            </a:lvl3pPr>
            <a:lvl4pPr marL="1398895" indent="0">
              <a:buFontTx/>
              <a:buNone/>
              <a:defRPr lang="es-ES" altLang="es-ES" sz="1632" kern="1200" dirty="0" smtClean="0">
                <a:solidFill>
                  <a:srgbClr val="505050"/>
                </a:solidFill>
                <a:latin typeface="+mn-lt"/>
                <a:ea typeface="+mn-ea"/>
                <a:cs typeface="+mn-cs"/>
              </a:defRPr>
            </a:lvl4pPr>
            <a:lvl5pPr marL="1865193" indent="0">
              <a:buFontTx/>
              <a:buNone/>
              <a:defRPr lang="es-ES" altLang="es-ES" sz="1632"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6" name="Marcador de texto 2">
            <a:extLst>
              <a:ext uri="{FF2B5EF4-FFF2-40B4-BE49-F238E27FC236}">
                <a16:creationId xmlns:a16="http://schemas.microsoft.com/office/drawing/2014/main" id="{DF555FD4-1B27-4827-8641-4333A2E0E07E}"/>
              </a:ext>
            </a:extLst>
          </p:cNvPr>
          <p:cNvSpPr>
            <a:spLocks noGrp="1" noChangeArrowheads="1"/>
          </p:cNvSpPr>
          <p:nvPr>
            <p:ph idx="16" hasCustomPrompt="1"/>
          </p:nvPr>
        </p:nvSpPr>
        <p:spPr bwMode="auto">
          <a:xfrm>
            <a:off x="4733809" y="4037289"/>
            <a:ext cx="3686525" cy="22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36" kern="1200" dirty="0" smtClean="0">
                <a:solidFill>
                  <a:srgbClr val="505050"/>
                </a:solidFill>
                <a:latin typeface="+mn-lt"/>
                <a:ea typeface="+mn-ea"/>
                <a:cs typeface="+mn-cs"/>
              </a:defRPr>
            </a:lvl1pPr>
            <a:lvl2pPr marL="466298" indent="0">
              <a:buFontTx/>
              <a:buNone/>
              <a:defRPr lang="es-ES" altLang="es-ES" sz="1632" kern="1200" dirty="0" smtClean="0">
                <a:solidFill>
                  <a:srgbClr val="505050"/>
                </a:solidFill>
                <a:latin typeface="+mn-lt"/>
                <a:ea typeface="+mn-ea"/>
                <a:cs typeface="+mn-cs"/>
              </a:defRPr>
            </a:lvl2pPr>
            <a:lvl3pPr marL="932597" indent="0">
              <a:buFontTx/>
              <a:buNone/>
              <a:defRPr lang="es-ES" altLang="es-ES" sz="1632" kern="1200" dirty="0" smtClean="0">
                <a:solidFill>
                  <a:srgbClr val="505050"/>
                </a:solidFill>
                <a:latin typeface="+mn-lt"/>
                <a:ea typeface="+mn-ea"/>
                <a:cs typeface="+mn-cs"/>
              </a:defRPr>
            </a:lvl3pPr>
            <a:lvl4pPr marL="1398895" indent="0">
              <a:buFontTx/>
              <a:buNone/>
              <a:defRPr lang="es-ES" altLang="es-ES" sz="1632" kern="1200" dirty="0" smtClean="0">
                <a:solidFill>
                  <a:srgbClr val="505050"/>
                </a:solidFill>
                <a:latin typeface="+mn-lt"/>
                <a:ea typeface="+mn-ea"/>
                <a:cs typeface="+mn-cs"/>
              </a:defRPr>
            </a:lvl4pPr>
            <a:lvl5pPr marL="1865193" indent="0">
              <a:buFontTx/>
              <a:buNone/>
              <a:defRPr lang="es-ES" altLang="es-ES" sz="1632"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7" name="Marcador de texto 15">
            <a:extLst>
              <a:ext uri="{FF2B5EF4-FFF2-40B4-BE49-F238E27FC236}">
                <a16:creationId xmlns:a16="http://schemas.microsoft.com/office/drawing/2014/main" id="{C694AD83-8AEF-4EAD-BABA-8A412A17D94F}"/>
              </a:ext>
            </a:extLst>
          </p:cNvPr>
          <p:cNvSpPr>
            <a:spLocks noGrp="1"/>
          </p:cNvSpPr>
          <p:nvPr>
            <p:ph type="body" sz="quarter" idx="17"/>
          </p:nvPr>
        </p:nvSpPr>
        <p:spPr>
          <a:xfrm>
            <a:off x="405068" y="1576544"/>
            <a:ext cx="3701793" cy="2209383"/>
          </a:xfrm>
        </p:spPr>
        <p:txBody>
          <a:bodyPr>
            <a:normAutofit/>
          </a:bodyPr>
          <a:lstStyle>
            <a:lvl1pPr marL="0" indent="0">
              <a:buFontTx/>
              <a:buNone/>
              <a:defRPr lang="es-ES" altLang="es-ES" sz="1836" kern="1200" dirty="0" smtClean="0">
                <a:solidFill>
                  <a:srgbClr val="505050"/>
                </a:solidFill>
                <a:latin typeface="+mn-lt"/>
                <a:ea typeface="+mn-ea"/>
                <a:cs typeface="+mn-cs"/>
              </a:defRPr>
            </a:lvl1pPr>
            <a:lvl2pPr>
              <a:defRPr lang="es-ES" altLang="es-ES" sz="1632" kern="1200" dirty="0" smtClean="0">
                <a:solidFill>
                  <a:srgbClr val="505050"/>
                </a:solidFill>
                <a:latin typeface="+mn-lt"/>
                <a:ea typeface="+mn-ea"/>
                <a:cs typeface="+mn-cs"/>
              </a:defRPr>
            </a:lvl2pPr>
            <a:lvl3pPr>
              <a:defRPr lang="es-ES" altLang="es-ES" sz="1632" kern="1200" dirty="0" smtClean="0">
                <a:solidFill>
                  <a:srgbClr val="505050"/>
                </a:solidFill>
                <a:latin typeface="+mn-lt"/>
                <a:ea typeface="+mn-ea"/>
                <a:cs typeface="+mn-cs"/>
              </a:defRPr>
            </a:lvl3pPr>
            <a:lvl4pPr>
              <a:defRPr lang="es-ES" altLang="es-ES" sz="1632" kern="1200" dirty="0" smtClean="0">
                <a:solidFill>
                  <a:srgbClr val="505050"/>
                </a:solidFill>
                <a:latin typeface="+mn-lt"/>
                <a:ea typeface="+mn-ea"/>
                <a:cs typeface="+mn-cs"/>
              </a:defRPr>
            </a:lvl4pPr>
            <a:lvl5pPr>
              <a:defRPr lang="es-ES" altLang="es-ES" sz="1632"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8" name="Marcador de texto 15">
            <a:extLst>
              <a:ext uri="{FF2B5EF4-FFF2-40B4-BE49-F238E27FC236}">
                <a16:creationId xmlns:a16="http://schemas.microsoft.com/office/drawing/2014/main" id="{E22E6DA1-2B1B-4C29-98C1-BA80EEDB6524}"/>
              </a:ext>
            </a:extLst>
          </p:cNvPr>
          <p:cNvSpPr>
            <a:spLocks noGrp="1"/>
          </p:cNvSpPr>
          <p:nvPr>
            <p:ph type="body" sz="quarter" idx="18"/>
          </p:nvPr>
        </p:nvSpPr>
        <p:spPr>
          <a:xfrm>
            <a:off x="4415226" y="1576544"/>
            <a:ext cx="3701793" cy="2209383"/>
          </a:xfrm>
        </p:spPr>
        <p:txBody>
          <a:bodyPr>
            <a:normAutofit/>
          </a:bodyPr>
          <a:lstStyle>
            <a:lvl1pPr marL="0" indent="0">
              <a:buFontTx/>
              <a:buNone/>
              <a:defRPr lang="es-ES" altLang="es-ES" sz="1836" kern="1200" dirty="0" smtClean="0">
                <a:solidFill>
                  <a:srgbClr val="505050"/>
                </a:solidFill>
                <a:latin typeface="+mn-lt"/>
                <a:ea typeface="+mn-ea"/>
                <a:cs typeface="+mn-cs"/>
              </a:defRPr>
            </a:lvl1pPr>
            <a:lvl2pPr>
              <a:defRPr lang="es-ES" altLang="es-ES" sz="1632" kern="1200" dirty="0" smtClean="0">
                <a:solidFill>
                  <a:srgbClr val="505050"/>
                </a:solidFill>
                <a:latin typeface="+mn-lt"/>
                <a:ea typeface="+mn-ea"/>
                <a:cs typeface="+mn-cs"/>
              </a:defRPr>
            </a:lvl2pPr>
            <a:lvl3pPr>
              <a:defRPr lang="es-ES" altLang="es-ES" sz="1632" kern="1200" dirty="0" smtClean="0">
                <a:solidFill>
                  <a:srgbClr val="505050"/>
                </a:solidFill>
                <a:latin typeface="+mn-lt"/>
                <a:ea typeface="+mn-ea"/>
                <a:cs typeface="+mn-cs"/>
              </a:defRPr>
            </a:lvl3pPr>
            <a:lvl4pPr>
              <a:defRPr lang="es-ES" altLang="es-ES" sz="1632" kern="1200" dirty="0" smtClean="0">
                <a:solidFill>
                  <a:srgbClr val="505050"/>
                </a:solidFill>
                <a:latin typeface="+mn-lt"/>
                <a:ea typeface="+mn-ea"/>
                <a:cs typeface="+mn-cs"/>
              </a:defRPr>
            </a:lvl4pPr>
            <a:lvl5pPr>
              <a:defRPr lang="es-ES" altLang="es-ES" sz="1632"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9" name="Marcador de texto 15">
            <a:extLst>
              <a:ext uri="{FF2B5EF4-FFF2-40B4-BE49-F238E27FC236}">
                <a16:creationId xmlns:a16="http://schemas.microsoft.com/office/drawing/2014/main" id="{CB345580-03C8-4273-A7E1-60FADF6C9EF0}"/>
              </a:ext>
            </a:extLst>
          </p:cNvPr>
          <p:cNvSpPr>
            <a:spLocks noGrp="1"/>
          </p:cNvSpPr>
          <p:nvPr>
            <p:ph type="body" sz="quarter" idx="19"/>
          </p:nvPr>
        </p:nvSpPr>
        <p:spPr>
          <a:xfrm>
            <a:off x="8464716" y="1576544"/>
            <a:ext cx="3701793" cy="2209383"/>
          </a:xfrm>
        </p:spPr>
        <p:txBody>
          <a:bodyPr>
            <a:normAutofit/>
          </a:bodyPr>
          <a:lstStyle>
            <a:lvl1pPr marL="0" indent="0">
              <a:buFontTx/>
              <a:buNone/>
              <a:defRPr lang="es-ES" altLang="es-ES" sz="1836" kern="1200" dirty="0" smtClean="0">
                <a:solidFill>
                  <a:srgbClr val="505050"/>
                </a:solidFill>
                <a:latin typeface="+mn-lt"/>
                <a:ea typeface="+mn-ea"/>
                <a:cs typeface="+mn-cs"/>
              </a:defRPr>
            </a:lvl1pPr>
            <a:lvl2pPr>
              <a:defRPr lang="es-ES" altLang="es-ES" sz="1632" kern="1200" dirty="0" smtClean="0">
                <a:solidFill>
                  <a:srgbClr val="505050"/>
                </a:solidFill>
                <a:latin typeface="+mn-lt"/>
                <a:ea typeface="+mn-ea"/>
                <a:cs typeface="+mn-cs"/>
              </a:defRPr>
            </a:lvl2pPr>
            <a:lvl3pPr>
              <a:defRPr lang="es-ES" altLang="es-ES" sz="1632" kern="1200" dirty="0" smtClean="0">
                <a:solidFill>
                  <a:srgbClr val="505050"/>
                </a:solidFill>
                <a:latin typeface="+mn-lt"/>
                <a:ea typeface="+mn-ea"/>
                <a:cs typeface="+mn-cs"/>
              </a:defRPr>
            </a:lvl3pPr>
            <a:lvl4pPr>
              <a:defRPr lang="es-ES" altLang="es-ES" sz="1632" kern="1200" dirty="0" smtClean="0">
                <a:solidFill>
                  <a:srgbClr val="505050"/>
                </a:solidFill>
                <a:latin typeface="+mn-lt"/>
                <a:ea typeface="+mn-ea"/>
                <a:cs typeface="+mn-cs"/>
              </a:defRPr>
            </a:lvl4pPr>
            <a:lvl5pPr>
              <a:defRPr lang="es-ES" altLang="es-ES" sz="1632"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21" name="Imagen 20" descr="Logotipo&#10;&#10;Descripción generada automáticamente">
            <a:extLst>
              <a:ext uri="{FF2B5EF4-FFF2-40B4-BE49-F238E27FC236}">
                <a16:creationId xmlns:a16="http://schemas.microsoft.com/office/drawing/2014/main" id="{77BB8F6F-2FB4-471E-A6C1-2B23944BD6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8122" y="316073"/>
            <a:ext cx="1970754" cy="501575"/>
          </a:xfrm>
          <a:prstGeom prst="rect">
            <a:avLst/>
          </a:prstGeom>
        </p:spPr>
      </p:pic>
    </p:spTree>
    <p:extLst>
      <p:ext uri="{BB962C8B-B14F-4D97-AF65-F5344CB8AC3E}">
        <p14:creationId xmlns:p14="http://schemas.microsoft.com/office/powerpoint/2010/main" val="42680074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F2D8DA50-E13D-465D-8BEE-70F834E75E8D}"/>
              </a:ext>
            </a:extLst>
          </p:cNvPr>
          <p:cNvSpPr>
            <a:spLocks noGrp="1"/>
          </p:cNvSpPr>
          <p:nvPr>
            <p:ph type="title" hasCustomPrompt="1"/>
          </p:nvPr>
        </p:nvSpPr>
        <p:spPr>
          <a:xfrm>
            <a:off x="388639" y="257322"/>
            <a:ext cx="8100598" cy="1185992"/>
          </a:xfrm>
          <a:prstGeom prst="rect">
            <a:avLst/>
          </a:prstGeom>
        </p:spPr>
        <p:txBody>
          <a:bodyPr>
            <a:normAutofit/>
          </a:bodyPr>
          <a:lstStyle>
            <a:lvl1pPr algn="l" rtl="0" fontAlgn="base">
              <a:lnSpc>
                <a:spcPct val="90000"/>
              </a:lnSpc>
              <a:spcBef>
                <a:spcPct val="0"/>
              </a:spcBef>
              <a:spcAft>
                <a:spcPct val="0"/>
              </a:spcAft>
              <a:defRPr lang="es-ES" sz="2448"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8" name="Marcador de posición de imagen 4">
            <a:extLst>
              <a:ext uri="{FF2B5EF4-FFF2-40B4-BE49-F238E27FC236}">
                <a16:creationId xmlns:a16="http://schemas.microsoft.com/office/drawing/2014/main" id="{48B3F2D3-3775-4569-B756-41407686E7B7}"/>
              </a:ext>
            </a:extLst>
          </p:cNvPr>
          <p:cNvSpPr>
            <a:spLocks noGrp="1"/>
          </p:cNvSpPr>
          <p:nvPr>
            <p:ph type="pic" sz="quarter" idx="10"/>
          </p:nvPr>
        </p:nvSpPr>
        <p:spPr>
          <a:xfrm>
            <a:off x="0" y="4063485"/>
            <a:ext cx="12436475" cy="738664"/>
          </a:xfrm>
        </p:spPr>
        <p:txBody>
          <a:bodyPr/>
          <a:lstStyle>
            <a:lvl1pPr marL="0" indent="0">
              <a:buFontTx/>
              <a:buNone/>
              <a:defRPr/>
            </a:lvl1pPr>
          </a:lstStyle>
          <a:p>
            <a:endParaRPr lang="es-ES" dirty="0"/>
          </a:p>
        </p:txBody>
      </p:sp>
      <p:cxnSp>
        <p:nvCxnSpPr>
          <p:cNvPr id="11" name="Conector recto 10">
            <a:extLst>
              <a:ext uri="{FF2B5EF4-FFF2-40B4-BE49-F238E27FC236}">
                <a16:creationId xmlns:a16="http://schemas.microsoft.com/office/drawing/2014/main" id="{6BAF5D76-C2BC-479B-8834-3C1DBDCD6C15}"/>
              </a:ext>
            </a:extLst>
          </p:cNvPr>
          <p:cNvCxnSpPr>
            <a:cxnSpLocks/>
          </p:cNvCxnSpPr>
          <p:nvPr userDrawn="1"/>
        </p:nvCxnSpPr>
        <p:spPr>
          <a:xfrm>
            <a:off x="4250517" y="1878160"/>
            <a:ext cx="0" cy="138919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2B6E322-11F2-4D9E-A605-50D880B969D0}"/>
              </a:ext>
            </a:extLst>
          </p:cNvPr>
          <p:cNvCxnSpPr>
            <a:cxnSpLocks/>
          </p:cNvCxnSpPr>
          <p:nvPr userDrawn="1"/>
        </p:nvCxnSpPr>
        <p:spPr>
          <a:xfrm>
            <a:off x="8312266" y="1878160"/>
            <a:ext cx="0" cy="138919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CC3DA993-3213-4980-9FF6-565B7CB525F9}"/>
              </a:ext>
            </a:extLst>
          </p:cNvPr>
          <p:cNvSpPr>
            <a:spLocks noGrp="1"/>
          </p:cNvSpPr>
          <p:nvPr>
            <p:ph type="body" sz="quarter" idx="18"/>
          </p:nvPr>
        </p:nvSpPr>
        <p:spPr>
          <a:xfrm>
            <a:off x="4441136" y="1576544"/>
            <a:ext cx="3701793" cy="2209383"/>
          </a:xfrm>
        </p:spPr>
        <p:txBody>
          <a:bodyPr>
            <a:normAutofit/>
          </a:bodyPr>
          <a:lstStyle>
            <a:lvl1pPr marL="0" indent="0">
              <a:buFontTx/>
              <a:buNone/>
              <a:defRPr lang="es-ES" altLang="es-ES" sz="1836" kern="1200" dirty="0" smtClean="0">
                <a:solidFill>
                  <a:srgbClr val="505050"/>
                </a:solidFill>
                <a:latin typeface="+mn-lt"/>
                <a:ea typeface="+mn-ea"/>
                <a:cs typeface="+mn-cs"/>
              </a:defRPr>
            </a:lvl1pPr>
            <a:lvl2pPr>
              <a:defRPr lang="es-ES" altLang="es-ES" sz="1632" kern="1200" dirty="0" smtClean="0">
                <a:solidFill>
                  <a:srgbClr val="505050"/>
                </a:solidFill>
                <a:latin typeface="+mn-lt"/>
                <a:ea typeface="+mn-ea"/>
                <a:cs typeface="+mn-cs"/>
              </a:defRPr>
            </a:lvl2pPr>
            <a:lvl3pPr>
              <a:defRPr lang="es-ES" altLang="es-ES" sz="1632" kern="1200" dirty="0" smtClean="0">
                <a:solidFill>
                  <a:srgbClr val="505050"/>
                </a:solidFill>
                <a:latin typeface="+mn-lt"/>
                <a:ea typeface="+mn-ea"/>
                <a:cs typeface="+mn-cs"/>
              </a:defRPr>
            </a:lvl3pPr>
            <a:lvl4pPr>
              <a:defRPr lang="es-ES" altLang="es-ES" sz="1632" kern="1200" dirty="0" smtClean="0">
                <a:solidFill>
                  <a:srgbClr val="505050"/>
                </a:solidFill>
                <a:latin typeface="+mn-lt"/>
                <a:ea typeface="+mn-ea"/>
                <a:cs typeface="+mn-cs"/>
              </a:defRPr>
            </a:lvl4pPr>
            <a:lvl5pPr>
              <a:defRPr lang="es-ES" altLang="es-ES" sz="1632"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5" name="Marcador de texto 15">
            <a:extLst>
              <a:ext uri="{FF2B5EF4-FFF2-40B4-BE49-F238E27FC236}">
                <a16:creationId xmlns:a16="http://schemas.microsoft.com/office/drawing/2014/main" id="{F40C66D9-CCF9-470E-82DC-961E3CED40FD}"/>
              </a:ext>
            </a:extLst>
          </p:cNvPr>
          <p:cNvSpPr>
            <a:spLocks noGrp="1"/>
          </p:cNvSpPr>
          <p:nvPr>
            <p:ph type="body" sz="quarter" idx="19"/>
          </p:nvPr>
        </p:nvSpPr>
        <p:spPr>
          <a:xfrm>
            <a:off x="8489237" y="1576544"/>
            <a:ext cx="3701793" cy="2209383"/>
          </a:xfrm>
        </p:spPr>
        <p:txBody>
          <a:bodyPr>
            <a:normAutofit/>
          </a:bodyPr>
          <a:lstStyle>
            <a:lvl1pPr marL="0" indent="0">
              <a:buFontTx/>
              <a:buNone/>
              <a:defRPr lang="es-ES" altLang="es-ES" sz="1836" kern="1200" dirty="0" smtClean="0">
                <a:solidFill>
                  <a:srgbClr val="505050"/>
                </a:solidFill>
                <a:latin typeface="+mn-lt"/>
                <a:ea typeface="+mn-ea"/>
                <a:cs typeface="+mn-cs"/>
              </a:defRPr>
            </a:lvl1pPr>
            <a:lvl2pPr>
              <a:defRPr lang="es-ES" altLang="es-ES" sz="1632" kern="1200" dirty="0" smtClean="0">
                <a:solidFill>
                  <a:srgbClr val="505050"/>
                </a:solidFill>
                <a:latin typeface="+mn-lt"/>
                <a:ea typeface="+mn-ea"/>
                <a:cs typeface="+mn-cs"/>
              </a:defRPr>
            </a:lvl2pPr>
            <a:lvl3pPr>
              <a:defRPr lang="es-ES" altLang="es-ES" sz="1632" kern="1200" dirty="0" smtClean="0">
                <a:solidFill>
                  <a:srgbClr val="505050"/>
                </a:solidFill>
                <a:latin typeface="+mn-lt"/>
                <a:ea typeface="+mn-ea"/>
                <a:cs typeface="+mn-cs"/>
              </a:defRPr>
            </a:lvl3pPr>
            <a:lvl4pPr>
              <a:defRPr lang="es-ES" altLang="es-ES" sz="1632" kern="1200" dirty="0" smtClean="0">
                <a:solidFill>
                  <a:srgbClr val="505050"/>
                </a:solidFill>
                <a:latin typeface="+mn-lt"/>
                <a:ea typeface="+mn-ea"/>
                <a:cs typeface="+mn-cs"/>
              </a:defRPr>
            </a:lvl4pPr>
            <a:lvl5pPr>
              <a:defRPr lang="es-ES" altLang="es-ES" sz="1632"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6" name="Marcador de texto 15">
            <a:extLst>
              <a:ext uri="{FF2B5EF4-FFF2-40B4-BE49-F238E27FC236}">
                <a16:creationId xmlns:a16="http://schemas.microsoft.com/office/drawing/2014/main" id="{2E74BD95-056F-4DB3-ABDE-543F9752A25F}"/>
              </a:ext>
            </a:extLst>
          </p:cNvPr>
          <p:cNvSpPr>
            <a:spLocks noGrp="1"/>
          </p:cNvSpPr>
          <p:nvPr>
            <p:ph type="body" sz="quarter" idx="20"/>
          </p:nvPr>
        </p:nvSpPr>
        <p:spPr>
          <a:xfrm>
            <a:off x="405068" y="1567406"/>
            <a:ext cx="3701793" cy="2209383"/>
          </a:xfrm>
        </p:spPr>
        <p:txBody>
          <a:bodyPr>
            <a:normAutofit/>
          </a:bodyPr>
          <a:lstStyle>
            <a:lvl1pPr marL="0" indent="0">
              <a:buFontTx/>
              <a:buNone/>
              <a:defRPr lang="es-ES" altLang="es-ES" sz="1836" kern="1200" dirty="0" smtClean="0">
                <a:solidFill>
                  <a:srgbClr val="505050"/>
                </a:solidFill>
                <a:latin typeface="+mn-lt"/>
                <a:ea typeface="+mn-ea"/>
                <a:cs typeface="+mn-cs"/>
              </a:defRPr>
            </a:lvl1pPr>
            <a:lvl2pPr>
              <a:defRPr lang="es-ES" altLang="es-ES" sz="1632" kern="1200" dirty="0" smtClean="0">
                <a:solidFill>
                  <a:srgbClr val="505050"/>
                </a:solidFill>
                <a:latin typeface="+mn-lt"/>
                <a:ea typeface="+mn-ea"/>
                <a:cs typeface="+mn-cs"/>
              </a:defRPr>
            </a:lvl2pPr>
            <a:lvl3pPr>
              <a:defRPr lang="es-ES" altLang="es-ES" sz="1632" kern="1200" dirty="0" smtClean="0">
                <a:solidFill>
                  <a:srgbClr val="505050"/>
                </a:solidFill>
                <a:latin typeface="+mn-lt"/>
                <a:ea typeface="+mn-ea"/>
                <a:cs typeface="+mn-cs"/>
              </a:defRPr>
            </a:lvl3pPr>
            <a:lvl4pPr>
              <a:defRPr lang="es-ES" altLang="es-ES" sz="1632" kern="1200" dirty="0" smtClean="0">
                <a:solidFill>
                  <a:srgbClr val="505050"/>
                </a:solidFill>
                <a:latin typeface="+mn-lt"/>
                <a:ea typeface="+mn-ea"/>
                <a:cs typeface="+mn-cs"/>
              </a:defRPr>
            </a:lvl4pPr>
            <a:lvl5pPr>
              <a:defRPr lang="es-ES" altLang="es-ES" sz="1632"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7" name="Imagen 16" descr="Logotipo&#10;&#10;Descripción generada automáticamente">
            <a:extLst>
              <a:ext uri="{FF2B5EF4-FFF2-40B4-BE49-F238E27FC236}">
                <a16:creationId xmlns:a16="http://schemas.microsoft.com/office/drawing/2014/main" id="{33ED0FDB-3C65-439D-AD70-6199CDD705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8122" y="316073"/>
            <a:ext cx="1970754" cy="501575"/>
          </a:xfrm>
          <a:prstGeom prst="rect">
            <a:avLst/>
          </a:prstGeom>
        </p:spPr>
      </p:pic>
      <p:pic>
        <p:nvPicPr>
          <p:cNvPr id="19" name="Imagen 18" descr="Dibujo de un edificio&#10;&#10;Descripción generada automáticamente con confianza media">
            <a:extLst>
              <a:ext uri="{FF2B5EF4-FFF2-40B4-BE49-F238E27FC236}">
                <a16:creationId xmlns:a16="http://schemas.microsoft.com/office/drawing/2014/main" id="{5280B4C6-A551-46C3-8530-3447AF8A5992}"/>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49475" y="0"/>
            <a:ext cx="8862126" cy="7091926"/>
          </a:xfrm>
          <a:prstGeom prst="rect">
            <a:avLst/>
          </a:prstGeom>
        </p:spPr>
      </p:pic>
    </p:spTree>
    <p:extLst>
      <p:ext uri="{BB962C8B-B14F-4D97-AF65-F5344CB8AC3E}">
        <p14:creationId xmlns:p14="http://schemas.microsoft.com/office/powerpoint/2010/main" val="35205120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12436475" cy="738664"/>
          </a:xfrm>
        </p:spPr>
        <p:txBody>
          <a:bodyPr/>
          <a:lstStyle/>
          <a:p>
            <a:endParaRPr lang="es-ES" dirty="0"/>
          </a:p>
        </p:txBody>
      </p:sp>
      <p:sp>
        <p:nvSpPr>
          <p:cNvPr id="2" name="Título 1"/>
          <p:cNvSpPr>
            <a:spLocks noGrp="1"/>
          </p:cNvSpPr>
          <p:nvPr>
            <p:ph type="title" hasCustomPrompt="1"/>
          </p:nvPr>
        </p:nvSpPr>
        <p:spPr>
          <a:xfrm>
            <a:off x="1" y="938617"/>
            <a:ext cx="5418750" cy="1351952"/>
          </a:xfrm>
          <a:prstGeom prst="rect">
            <a:avLst/>
          </a:prstGeom>
        </p:spPr>
        <p:txBody>
          <a:bodyPr>
            <a:normAutofit/>
          </a:bodyPr>
          <a:lstStyle>
            <a:lvl1pPr algn="l" rtl="0" fontAlgn="base">
              <a:lnSpc>
                <a:spcPct val="90000"/>
              </a:lnSpc>
              <a:spcBef>
                <a:spcPct val="0"/>
              </a:spcBef>
              <a:spcAft>
                <a:spcPct val="0"/>
              </a:spcAft>
              <a:defRPr lang="es-ES" sz="2448"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id="{174DF5E9-055B-4D7F-A558-E27527DA0D10}"/>
              </a:ext>
            </a:extLst>
          </p:cNvPr>
          <p:cNvSpPr>
            <a:spLocks noGrp="1"/>
          </p:cNvSpPr>
          <p:nvPr>
            <p:ph type="body" sz="quarter" idx="13"/>
          </p:nvPr>
        </p:nvSpPr>
        <p:spPr>
          <a:xfrm>
            <a:off x="1" y="2520356"/>
            <a:ext cx="5774077" cy="688245"/>
          </a:xfrm>
          <a:solidFill>
            <a:srgbClr val="6785C1">
              <a:alpha val="89804"/>
            </a:srgbClr>
          </a:solidFill>
        </p:spPr>
        <p:txBody>
          <a:bodyPr>
            <a:noAutofit/>
          </a:bodyPr>
          <a:lstStyle>
            <a:lvl1pPr marL="0" indent="0">
              <a:buNone/>
              <a:defRPr sz="1632">
                <a:solidFill>
                  <a:schemeClr val="bg1"/>
                </a:solidFill>
                <a:latin typeface="+mn-lt"/>
              </a:defRPr>
            </a:lvl1pPr>
            <a:lvl2pPr>
              <a:defRPr sz="1836">
                <a:solidFill>
                  <a:schemeClr val="bg1"/>
                </a:solidFill>
              </a:defRPr>
            </a:lvl2pPr>
            <a:lvl3pPr>
              <a:defRPr sz="1632">
                <a:solidFill>
                  <a:schemeClr val="bg1"/>
                </a:solidFill>
              </a:defRPr>
            </a:lvl3pPr>
            <a:lvl4pPr>
              <a:defRPr sz="1428">
                <a:solidFill>
                  <a:schemeClr val="bg1"/>
                </a:solidFill>
              </a:defRPr>
            </a:lvl4pPr>
            <a:lvl5pPr>
              <a:defRPr sz="1428">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id="{A82EFD79-91F1-4319-8D39-7EBB6BEC7C19}"/>
              </a:ext>
            </a:extLst>
          </p:cNvPr>
          <p:cNvSpPr>
            <a:spLocks noGrp="1"/>
          </p:cNvSpPr>
          <p:nvPr>
            <p:ph type="body" sz="quarter" idx="14"/>
          </p:nvPr>
        </p:nvSpPr>
        <p:spPr>
          <a:xfrm>
            <a:off x="1" y="3375188"/>
            <a:ext cx="5774077" cy="688245"/>
          </a:xfrm>
          <a:solidFill>
            <a:srgbClr val="6785C1">
              <a:alpha val="89804"/>
            </a:srgbClr>
          </a:solidFill>
        </p:spPr>
        <p:txBody>
          <a:bodyPr>
            <a:noAutofit/>
          </a:bodyPr>
          <a:lstStyle>
            <a:lvl1pPr marL="0" indent="0">
              <a:buNone/>
              <a:defRPr sz="1632">
                <a:solidFill>
                  <a:schemeClr val="bg1"/>
                </a:solidFill>
                <a:latin typeface="+mn-lt"/>
              </a:defRPr>
            </a:lvl1pPr>
            <a:lvl2pPr>
              <a:defRPr sz="1836">
                <a:solidFill>
                  <a:schemeClr val="bg1"/>
                </a:solidFill>
              </a:defRPr>
            </a:lvl2pPr>
            <a:lvl3pPr>
              <a:defRPr sz="1632">
                <a:solidFill>
                  <a:schemeClr val="bg1"/>
                </a:solidFill>
              </a:defRPr>
            </a:lvl3pPr>
            <a:lvl4pPr>
              <a:defRPr sz="1428">
                <a:solidFill>
                  <a:schemeClr val="bg1"/>
                </a:solidFill>
              </a:defRPr>
            </a:lvl4pPr>
            <a:lvl5pPr>
              <a:defRPr sz="1428">
                <a:solidFill>
                  <a:schemeClr val="bg1"/>
                </a:solidFill>
              </a:defRPr>
            </a:lvl5pPr>
          </a:lstStyle>
          <a:p>
            <a:pPr lvl="0"/>
            <a:r>
              <a:rPr lang="es-ES" dirty="0"/>
              <a:t>Haga clic para modificar los estilos de texto del patrón</a:t>
            </a:r>
          </a:p>
        </p:txBody>
      </p:sp>
      <p:sp>
        <p:nvSpPr>
          <p:cNvPr id="8" name="Marcador de texto 13">
            <a:extLst>
              <a:ext uri="{FF2B5EF4-FFF2-40B4-BE49-F238E27FC236}">
                <a16:creationId xmlns:a16="http://schemas.microsoft.com/office/drawing/2014/main" id="{CA9A9B4E-D167-4DE0-9019-9A9054EBE229}"/>
              </a:ext>
            </a:extLst>
          </p:cNvPr>
          <p:cNvSpPr>
            <a:spLocks noGrp="1"/>
          </p:cNvSpPr>
          <p:nvPr>
            <p:ph type="body" sz="quarter" idx="15"/>
          </p:nvPr>
        </p:nvSpPr>
        <p:spPr>
          <a:xfrm>
            <a:off x="1" y="4189239"/>
            <a:ext cx="5774077" cy="688245"/>
          </a:xfrm>
          <a:solidFill>
            <a:srgbClr val="6785C1">
              <a:alpha val="89804"/>
            </a:srgbClr>
          </a:solidFill>
        </p:spPr>
        <p:txBody>
          <a:bodyPr>
            <a:noAutofit/>
          </a:bodyPr>
          <a:lstStyle>
            <a:lvl1pPr marL="0" indent="0">
              <a:buNone/>
              <a:defRPr sz="1632">
                <a:solidFill>
                  <a:schemeClr val="bg1"/>
                </a:solidFill>
                <a:latin typeface="+mn-lt"/>
              </a:defRPr>
            </a:lvl1pPr>
            <a:lvl2pPr>
              <a:defRPr sz="1836">
                <a:solidFill>
                  <a:schemeClr val="bg1"/>
                </a:solidFill>
              </a:defRPr>
            </a:lvl2pPr>
            <a:lvl3pPr>
              <a:defRPr sz="1632">
                <a:solidFill>
                  <a:schemeClr val="bg1"/>
                </a:solidFill>
              </a:defRPr>
            </a:lvl3pPr>
            <a:lvl4pPr>
              <a:defRPr sz="1428">
                <a:solidFill>
                  <a:schemeClr val="bg1"/>
                </a:solidFill>
              </a:defRPr>
            </a:lvl4pPr>
            <a:lvl5pPr>
              <a:defRPr sz="1428">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id="{6A502C22-7ACD-495C-B0B5-F27DDAAB3D10}"/>
              </a:ext>
            </a:extLst>
          </p:cNvPr>
          <p:cNvSpPr>
            <a:spLocks noGrp="1"/>
          </p:cNvSpPr>
          <p:nvPr>
            <p:ph type="body" sz="quarter" idx="16"/>
          </p:nvPr>
        </p:nvSpPr>
        <p:spPr>
          <a:xfrm>
            <a:off x="1" y="5025496"/>
            <a:ext cx="5774077" cy="688245"/>
          </a:xfrm>
          <a:solidFill>
            <a:srgbClr val="6785C1">
              <a:alpha val="89804"/>
            </a:srgbClr>
          </a:solidFill>
        </p:spPr>
        <p:txBody>
          <a:bodyPr>
            <a:noAutofit/>
          </a:bodyPr>
          <a:lstStyle>
            <a:lvl1pPr marL="0" indent="0">
              <a:buNone/>
              <a:defRPr sz="1632">
                <a:solidFill>
                  <a:schemeClr val="bg1"/>
                </a:solidFill>
                <a:latin typeface="+mn-lt"/>
              </a:defRPr>
            </a:lvl1pPr>
            <a:lvl2pPr>
              <a:defRPr sz="1836">
                <a:solidFill>
                  <a:schemeClr val="bg1"/>
                </a:solidFill>
              </a:defRPr>
            </a:lvl2pPr>
            <a:lvl3pPr>
              <a:defRPr sz="1632">
                <a:solidFill>
                  <a:schemeClr val="bg1"/>
                </a:solidFill>
              </a:defRPr>
            </a:lvl3pPr>
            <a:lvl4pPr>
              <a:defRPr sz="1428">
                <a:solidFill>
                  <a:schemeClr val="bg1"/>
                </a:solidFill>
              </a:defRPr>
            </a:lvl4pPr>
            <a:lvl5pPr>
              <a:defRPr sz="1428">
                <a:solidFill>
                  <a:schemeClr val="bg1"/>
                </a:solidFill>
              </a:defRPr>
            </a:lvl5pPr>
          </a:lstStyle>
          <a:p>
            <a:pPr lvl="0"/>
            <a:r>
              <a:rPr lang="es-ES" dirty="0"/>
              <a:t>Haga clic para modificar los estilos de texto del patrón</a:t>
            </a:r>
          </a:p>
        </p:txBody>
      </p:sp>
      <p:pic>
        <p:nvPicPr>
          <p:cNvPr id="11" name="Imagen 10" descr="Imagen que contiene dibujo, señal&#10;&#10;Descripción generada automáticamente">
            <a:extLst>
              <a:ext uri="{FF2B5EF4-FFF2-40B4-BE49-F238E27FC236}">
                <a16:creationId xmlns:a16="http://schemas.microsoft.com/office/drawing/2014/main" id="{F441500E-BA93-4FD4-B781-441E47244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46595" y="6246413"/>
            <a:ext cx="2279086" cy="337987"/>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id="{66AB9385-0E77-4038-9744-E35B385DF8D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721495" y="116425"/>
            <a:ext cx="1304186" cy="758630"/>
          </a:xfrm>
          <a:prstGeom prst="rect">
            <a:avLst/>
          </a:prstGeom>
        </p:spPr>
      </p:pic>
    </p:spTree>
    <p:extLst>
      <p:ext uri="{BB962C8B-B14F-4D97-AF65-F5344CB8AC3E}">
        <p14:creationId xmlns:p14="http://schemas.microsoft.com/office/powerpoint/2010/main" val="3417594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Dos objetos">
    <p:spTree>
      <p:nvGrpSpPr>
        <p:cNvPr id="1" name=""/>
        <p:cNvGrpSpPr/>
        <p:nvPr/>
      </p:nvGrpSpPr>
      <p:grpSpPr>
        <a:xfrm>
          <a:off x="0" y="0"/>
          <a:ext cx="0" cy="0"/>
          <a:chOff x="0" y="0"/>
          <a:chExt cx="0" cy="0"/>
        </a:xfrm>
      </p:grpSpPr>
      <p:sp>
        <p:nvSpPr>
          <p:cNvPr id="11" name="Marcador de texto 15">
            <a:extLst>
              <a:ext uri="{FF2B5EF4-FFF2-40B4-BE49-F238E27FC236}">
                <a16:creationId xmlns:a16="http://schemas.microsoft.com/office/drawing/2014/main" id="{BE235471-5C1A-49D6-87DE-93E3D43C6977}"/>
              </a:ext>
            </a:extLst>
          </p:cNvPr>
          <p:cNvSpPr>
            <a:spLocks noGrp="1"/>
          </p:cNvSpPr>
          <p:nvPr>
            <p:ph type="body" sz="quarter" idx="18"/>
          </p:nvPr>
        </p:nvSpPr>
        <p:spPr>
          <a:xfrm>
            <a:off x="9188438" y="1286864"/>
            <a:ext cx="2937126" cy="3966802"/>
          </a:xfrm>
        </p:spPr>
        <p:txBody>
          <a:bodyPr>
            <a:normAutofit/>
          </a:bodyPr>
          <a:lstStyle>
            <a:lvl1pPr marL="0" indent="0">
              <a:buFontTx/>
              <a:buNone/>
              <a:defRPr lang="es-ES" altLang="es-ES" sz="2040" kern="1200" dirty="0" smtClean="0">
                <a:solidFill>
                  <a:srgbClr val="505050"/>
                </a:solidFill>
                <a:latin typeface="+mn-lt"/>
                <a:ea typeface="+mn-ea"/>
                <a:cs typeface="+mn-cs"/>
              </a:defRPr>
            </a:lvl1pPr>
            <a:lvl2pPr>
              <a:defRPr lang="es-ES" altLang="es-ES" sz="1632" kern="1200" dirty="0" smtClean="0">
                <a:solidFill>
                  <a:srgbClr val="505050"/>
                </a:solidFill>
                <a:latin typeface="+mn-lt"/>
                <a:ea typeface="+mn-ea"/>
                <a:cs typeface="+mn-cs"/>
              </a:defRPr>
            </a:lvl2pPr>
            <a:lvl3pPr>
              <a:defRPr lang="es-ES" altLang="es-ES" sz="1632" kern="1200" dirty="0" smtClean="0">
                <a:solidFill>
                  <a:srgbClr val="505050"/>
                </a:solidFill>
                <a:latin typeface="+mn-lt"/>
                <a:ea typeface="+mn-ea"/>
                <a:cs typeface="+mn-cs"/>
              </a:defRPr>
            </a:lvl3pPr>
            <a:lvl4pPr>
              <a:defRPr lang="es-ES" altLang="es-ES" sz="1632" kern="1200" dirty="0" smtClean="0">
                <a:solidFill>
                  <a:srgbClr val="505050"/>
                </a:solidFill>
                <a:latin typeface="+mn-lt"/>
                <a:ea typeface="+mn-ea"/>
                <a:cs typeface="+mn-cs"/>
              </a:defRPr>
            </a:lvl4pPr>
            <a:lvl5pPr>
              <a:defRPr lang="es-ES" altLang="es-ES" sz="1632"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388640" y="372394"/>
            <a:ext cx="4391631" cy="1351952"/>
          </a:xfrm>
          <a:prstGeom prst="rect">
            <a:avLst/>
          </a:prstGeom>
        </p:spPr>
        <p:txBody>
          <a:bodyPr>
            <a:normAutofit/>
          </a:bodyPr>
          <a:lstStyle>
            <a:lvl1pPr algn="l" rtl="0" fontAlgn="base">
              <a:lnSpc>
                <a:spcPct val="90000"/>
              </a:lnSpc>
              <a:spcBef>
                <a:spcPct val="0"/>
              </a:spcBef>
              <a:spcAft>
                <a:spcPct val="0"/>
              </a:spcAft>
              <a:defRPr lang="es-ES" sz="2448"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4985577" y="1"/>
            <a:ext cx="3642343" cy="738664"/>
          </a:xfrm>
        </p:spPr>
        <p:txBody>
          <a:bodyPr/>
          <a:lstStyle/>
          <a:p>
            <a:endParaRPr lang="es-ES"/>
          </a:p>
        </p:txBody>
      </p:sp>
      <p:sp>
        <p:nvSpPr>
          <p:cNvPr id="9" name="Marcador de texto 15">
            <a:extLst>
              <a:ext uri="{FF2B5EF4-FFF2-40B4-BE49-F238E27FC236}">
                <a16:creationId xmlns:a16="http://schemas.microsoft.com/office/drawing/2014/main" id="{DF05A1D4-48FC-44F8-9E96-5BC55D2C3573}"/>
              </a:ext>
            </a:extLst>
          </p:cNvPr>
          <p:cNvSpPr>
            <a:spLocks noGrp="1"/>
          </p:cNvSpPr>
          <p:nvPr>
            <p:ph type="body" sz="quarter" idx="17"/>
          </p:nvPr>
        </p:nvSpPr>
        <p:spPr>
          <a:xfrm>
            <a:off x="388640" y="2007688"/>
            <a:ext cx="4391631" cy="4534646"/>
          </a:xfrm>
        </p:spPr>
        <p:txBody>
          <a:bodyPr>
            <a:normAutofit/>
          </a:bodyPr>
          <a:lstStyle>
            <a:lvl1pPr marL="0" indent="0">
              <a:buFontTx/>
              <a:buNone/>
              <a:defRPr lang="es-ES" altLang="es-ES" sz="1836" kern="1200" dirty="0" smtClean="0">
                <a:solidFill>
                  <a:srgbClr val="505050"/>
                </a:solidFill>
                <a:latin typeface="+mn-lt"/>
                <a:ea typeface="+mn-ea"/>
                <a:cs typeface="+mn-cs"/>
              </a:defRPr>
            </a:lvl1pPr>
            <a:lvl2pPr>
              <a:defRPr lang="es-ES" altLang="es-ES" sz="1632" kern="1200" dirty="0" smtClean="0">
                <a:solidFill>
                  <a:srgbClr val="505050"/>
                </a:solidFill>
                <a:latin typeface="+mn-lt"/>
                <a:ea typeface="+mn-ea"/>
                <a:cs typeface="+mn-cs"/>
              </a:defRPr>
            </a:lvl2pPr>
            <a:lvl3pPr>
              <a:defRPr lang="es-ES" altLang="es-ES" sz="1632" kern="1200" dirty="0" smtClean="0">
                <a:solidFill>
                  <a:srgbClr val="505050"/>
                </a:solidFill>
                <a:latin typeface="+mn-lt"/>
                <a:ea typeface="+mn-ea"/>
                <a:cs typeface="+mn-cs"/>
              </a:defRPr>
            </a:lvl3pPr>
            <a:lvl4pPr>
              <a:defRPr lang="es-ES" altLang="es-ES" sz="1632" kern="1200" dirty="0" smtClean="0">
                <a:solidFill>
                  <a:srgbClr val="505050"/>
                </a:solidFill>
                <a:latin typeface="+mn-lt"/>
                <a:ea typeface="+mn-ea"/>
                <a:cs typeface="+mn-cs"/>
              </a:defRPr>
            </a:lvl4pPr>
            <a:lvl5pPr>
              <a:defRPr lang="es-ES" altLang="es-ES" sz="1632"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id="{E829FCA8-B989-44D1-80B9-5B53511111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8122" y="316073"/>
            <a:ext cx="1970754" cy="501575"/>
          </a:xfrm>
          <a:prstGeom prst="rect">
            <a:avLst/>
          </a:prstGeom>
        </p:spPr>
      </p:pic>
    </p:spTree>
    <p:extLst>
      <p:ext uri="{BB962C8B-B14F-4D97-AF65-F5344CB8AC3E}">
        <p14:creationId xmlns:p14="http://schemas.microsoft.com/office/powerpoint/2010/main" val="9896763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189836" y="1114856"/>
            <a:ext cx="4391631" cy="1351952"/>
          </a:xfrm>
          <a:prstGeom prst="rect">
            <a:avLst/>
          </a:prstGeom>
        </p:spPr>
        <p:txBody>
          <a:bodyPr>
            <a:normAutofit/>
          </a:bodyPr>
          <a:lstStyle>
            <a:lvl1pPr algn="l" rtl="0" fontAlgn="base">
              <a:lnSpc>
                <a:spcPct val="90000"/>
              </a:lnSpc>
              <a:spcBef>
                <a:spcPct val="0"/>
              </a:spcBef>
              <a:spcAft>
                <a:spcPct val="0"/>
              </a:spcAft>
              <a:defRPr lang="es-ES" sz="2448"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4" name="Marcador de contenido 3"/>
          <p:cNvSpPr>
            <a:spLocks noGrp="1"/>
          </p:cNvSpPr>
          <p:nvPr>
            <p:ph sz="half" idx="2"/>
          </p:nvPr>
        </p:nvSpPr>
        <p:spPr>
          <a:xfrm>
            <a:off x="7189835" y="2604430"/>
            <a:ext cx="4391632" cy="3045517"/>
          </a:xfrm>
          <a:prstGeom prst="rect">
            <a:avLst/>
          </a:prstGeom>
        </p:spPr>
        <p:txBody>
          <a:bodyPr>
            <a:normAutofit/>
          </a:bodyPr>
          <a:lstStyle>
            <a:lvl1pPr marL="0" indent="0">
              <a:buFontTx/>
              <a:buNone/>
              <a:defRPr sz="1836">
                <a:solidFill>
                  <a:srgbClr val="505050"/>
                </a:solidFill>
              </a:defRPr>
            </a:lvl1pPr>
            <a:lvl2pPr marL="466298" indent="0">
              <a:buFontTx/>
              <a:buNone/>
              <a:defRPr sz="2040">
                <a:solidFill>
                  <a:srgbClr val="505050"/>
                </a:solidFill>
              </a:defRPr>
            </a:lvl2pPr>
            <a:lvl3pPr marL="932597" indent="0">
              <a:buFontTx/>
              <a:buNone/>
              <a:defRPr sz="1836">
                <a:solidFill>
                  <a:srgbClr val="505050"/>
                </a:solidFill>
              </a:defRPr>
            </a:lvl3pPr>
            <a:lvl4pPr marL="1398895" indent="0">
              <a:buFontTx/>
              <a:buNone/>
              <a:defRPr sz="1632">
                <a:solidFill>
                  <a:srgbClr val="505050"/>
                </a:solidFill>
              </a:defRPr>
            </a:lvl4pPr>
            <a:lvl5pPr marL="1865193" indent="0">
              <a:buFontTx/>
              <a:buNone/>
              <a:defRPr sz="1632">
                <a:solidFill>
                  <a:srgbClr val="505050"/>
                </a:solidFill>
              </a:defRPr>
            </a:lvl5pPr>
          </a:lstStyle>
          <a:p>
            <a:pPr lvl="0"/>
            <a:r>
              <a:rPr lang="es-ES" dirty="0"/>
              <a:t>Haga clic para modificar los estilos de texto del patrón</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1" y="1"/>
            <a:ext cx="6462757" cy="738664"/>
          </a:xfrm>
        </p:spPr>
        <p:txBody>
          <a:bodyPr/>
          <a:lstStyle/>
          <a:p>
            <a:endParaRPr lang="es-ES"/>
          </a:p>
        </p:txBody>
      </p:sp>
      <p:pic>
        <p:nvPicPr>
          <p:cNvPr id="9" name="Imagen 8" descr="Logotipo&#10;&#10;Descripción generada automáticamente">
            <a:extLst>
              <a:ext uri="{FF2B5EF4-FFF2-40B4-BE49-F238E27FC236}">
                <a16:creationId xmlns:a16="http://schemas.microsoft.com/office/drawing/2014/main" id="{EA50A88D-DE79-4AF5-84CB-330A2632EC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8122" y="316073"/>
            <a:ext cx="1970754" cy="501575"/>
          </a:xfrm>
          <a:prstGeom prst="rect">
            <a:avLst/>
          </a:prstGeom>
        </p:spPr>
      </p:pic>
    </p:spTree>
    <p:extLst>
      <p:ext uri="{BB962C8B-B14F-4D97-AF65-F5344CB8AC3E}">
        <p14:creationId xmlns:p14="http://schemas.microsoft.com/office/powerpoint/2010/main" val="806258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0"/>
            <a:ext cx="12436475" cy="738664"/>
          </a:xfrm>
        </p:spPr>
        <p:txBody>
          <a:bodyPr/>
          <a:lstStyle/>
          <a:p>
            <a:endParaRPr lang="es-ES" dirty="0"/>
          </a:p>
        </p:txBody>
      </p:sp>
      <p:sp>
        <p:nvSpPr>
          <p:cNvPr id="2" name="Título 1"/>
          <p:cNvSpPr>
            <a:spLocks noGrp="1"/>
          </p:cNvSpPr>
          <p:nvPr>
            <p:ph type="title" hasCustomPrompt="1"/>
          </p:nvPr>
        </p:nvSpPr>
        <p:spPr>
          <a:xfrm>
            <a:off x="166558" y="515642"/>
            <a:ext cx="5862911" cy="1351952"/>
          </a:xfrm>
          <a:prstGeom prst="rect">
            <a:avLst/>
          </a:prstGeom>
        </p:spPr>
        <p:txBody>
          <a:bodyPr>
            <a:normAutofit/>
          </a:bodyPr>
          <a:lstStyle>
            <a:lvl1pPr algn="l" rtl="0" fontAlgn="base">
              <a:lnSpc>
                <a:spcPct val="90000"/>
              </a:lnSpc>
              <a:spcBef>
                <a:spcPct val="0"/>
              </a:spcBef>
              <a:spcAft>
                <a:spcPct val="0"/>
              </a:spcAft>
              <a:defRPr lang="es-ES" sz="2448" kern="1200" dirty="0">
                <a:solidFill>
                  <a:schemeClr val="bg2"/>
                </a:solidFill>
                <a:latin typeface="Arial Black" panose="020B0A04020102020204" pitchFamily="34" charset="0"/>
                <a:ea typeface="+mj-ea"/>
                <a:cs typeface="+mj-cs"/>
              </a:defRPr>
            </a:lvl1pPr>
          </a:lstStyle>
          <a:p>
            <a:r>
              <a:rPr lang="es-ES" dirty="0"/>
              <a:t>HAGA CLIC PARA MODIFICAR EL ESTILO DE TÍTULO DEL PATRÓN</a:t>
            </a:r>
          </a:p>
        </p:txBody>
      </p:sp>
      <p:sp>
        <p:nvSpPr>
          <p:cNvPr id="8" name="Marcador de texto 13">
            <a:extLst>
              <a:ext uri="{FF2B5EF4-FFF2-40B4-BE49-F238E27FC236}">
                <a16:creationId xmlns:a16="http://schemas.microsoft.com/office/drawing/2014/main" id="{CA9A9B4E-D167-4DE0-9019-9A9054EBE229}"/>
              </a:ext>
            </a:extLst>
          </p:cNvPr>
          <p:cNvSpPr>
            <a:spLocks noGrp="1"/>
          </p:cNvSpPr>
          <p:nvPr>
            <p:ph type="body" sz="quarter" idx="15"/>
          </p:nvPr>
        </p:nvSpPr>
        <p:spPr>
          <a:xfrm>
            <a:off x="1" y="5132945"/>
            <a:ext cx="3834579" cy="1295357"/>
          </a:xfrm>
          <a:solidFill>
            <a:srgbClr val="6785C1">
              <a:alpha val="70000"/>
            </a:srgbClr>
          </a:solidFill>
        </p:spPr>
        <p:txBody>
          <a:bodyPr>
            <a:noAutofit/>
          </a:bodyPr>
          <a:lstStyle>
            <a:lvl1pPr marL="0" indent="0">
              <a:buNone/>
              <a:defRPr sz="1836">
                <a:solidFill>
                  <a:schemeClr val="bg1"/>
                </a:solidFill>
                <a:latin typeface="+mn-lt"/>
              </a:defRPr>
            </a:lvl1pPr>
            <a:lvl2pPr>
              <a:defRPr sz="1836">
                <a:solidFill>
                  <a:schemeClr val="bg1"/>
                </a:solidFill>
              </a:defRPr>
            </a:lvl2pPr>
            <a:lvl3pPr>
              <a:defRPr sz="1632">
                <a:solidFill>
                  <a:schemeClr val="bg1"/>
                </a:solidFill>
              </a:defRPr>
            </a:lvl3pPr>
            <a:lvl4pPr>
              <a:defRPr sz="1428">
                <a:solidFill>
                  <a:schemeClr val="bg1"/>
                </a:solidFill>
              </a:defRPr>
            </a:lvl4pPr>
            <a:lvl5pPr>
              <a:defRPr sz="1428">
                <a:solidFill>
                  <a:schemeClr val="bg1"/>
                </a:solidFill>
              </a:defRPr>
            </a:lvl5pPr>
          </a:lstStyle>
          <a:p>
            <a:pPr lvl="0"/>
            <a:r>
              <a:rPr lang="es-ES" dirty="0"/>
              <a:t>Haga clic para modificar los estilos de texto del patrón</a:t>
            </a:r>
          </a:p>
        </p:txBody>
      </p:sp>
      <p:sp>
        <p:nvSpPr>
          <p:cNvPr id="10" name="Marcador de texto 13">
            <a:extLst>
              <a:ext uri="{FF2B5EF4-FFF2-40B4-BE49-F238E27FC236}">
                <a16:creationId xmlns:a16="http://schemas.microsoft.com/office/drawing/2014/main" id="{98A6F5AB-2C7F-478E-8E8C-1E4EF73FD3FB}"/>
              </a:ext>
            </a:extLst>
          </p:cNvPr>
          <p:cNvSpPr>
            <a:spLocks noGrp="1"/>
          </p:cNvSpPr>
          <p:nvPr>
            <p:ph type="body" sz="quarter" idx="16"/>
          </p:nvPr>
        </p:nvSpPr>
        <p:spPr>
          <a:xfrm>
            <a:off x="0" y="3623015"/>
            <a:ext cx="4430495" cy="1295357"/>
          </a:xfrm>
          <a:solidFill>
            <a:srgbClr val="6785C1">
              <a:alpha val="70000"/>
            </a:srgbClr>
          </a:solidFill>
        </p:spPr>
        <p:txBody>
          <a:bodyPr>
            <a:noAutofit/>
          </a:bodyPr>
          <a:lstStyle>
            <a:lvl1pPr marL="0" indent="0">
              <a:buNone/>
              <a:defRPr sz="1836">
                <a:solidFill>
                  <a:schemeClr val="bg1"/>
                </a:solidFill>
                <a:latin typeface="+mn-lt"/>
              </a:defRPr>
            </a:lvl1pPr>
            <a:lvl2pPr>
              <a:defRPr sz="1836">
                <a:solidFill>
                  <a:schemeClr val="bg1"/>
                </a:solidFill>
              </a:defRPr>
            </a:lvl2pPr>
            <a:lvl3pPr>
              <a:defRPr sz="1632">
                <a:solidFill>
                  <a:schemeClr val="bg1"/>
                </a:solidFill>
              </a:defRPr>
            </a:lvl3pPr>
            <a:lvl4pPr>
              <a:defRPr sz="1428">
                <a:solidFill>
                  <a:schemeClr val="bg1"/>
                </a:solidFill>
              </a:defRPr>
            </a:lvl4pPr>
            <a:lvl5pPr>
              <a:defRPr sz="1428">
                <a:solidFill>
                  <a:schemeClr val="bg1"/>
                </a:solidFill>
              </a:defRPr>
            </a:lvl5pPr>
          </a:lstStyle>
          <a:p>
            <a:pPr lvl="0"/>
            <a:r>
              <a:rPr lang="es-ES" dirty="0"/>
              <a:t>Haga clic para modificar los estilos de texto del patrón</a:t>
            </a:r>
          </a:p>
        </p:txBody>
      </p:sp>
      <p:sp>
        <p:nvSpPr>
          <p:cNvPr id="11" name="Marcador de texto 13">
            <a:extLst>
              <a:ext uri="{FF2B5EF4-FFF2-40B4-BE49-F238E27FC236}">
                <a16:creationId xmlns:a16="http://schemas.microsoft.com/office/drawing/2014/main" id="{4A858692-26D2-47E1-906B-98F7811A034D}"/>
              </a:ext>
            </a:extLst>
          </p:cNvPr>
          <p:cNvSpPr>
            <a:spLocks noGrp="1"/>
          </p:cNvSpPr>
          <p:nvPr>
            <p:ph type="body" sz="quarter" idx="17"/>
          </p:nvPr>
        </p:nvSpPr>
        <p:spPr>
          <a:xfrm>
            <a:off x="0" y="2113086"/>
            <a:ext cx="6029469" cy="1295357"/>
          </a:xfrm>
          <a:solidFill>
            <a:srgbClr val="6785C1">
              <a:alpha val="70000"/>
            </a:srgbClr>
          </a:solidFill>
        </p:spPr>
        <p:txBody>
          <a:bodyPr>
            <a:noAutofit/>
          </a:bodyPr>
          <a:lstStyle>
            <a:lvl1pPr marL="0" indent="0">
              <a:buNone/>
              <a:defRPr sz="1836">
                <a:solidFill>
                  <a:schemeClr val="bg1"/>
                </a:solidFill>
                <a:latin typeface="+mn-lt"/>
              </a:defRPr>
            </a:lvl1pPr>
            <a:lvl2pPr>
              <a:defRPr sz="1836">
                <a:solidFill>
                  <a:schemeClr val="bg1"/>
                </a:solidFill>
              </a:defRPr>
            </a:lvl2pPr>
            <a:lvl3pPr>
              <a:defRPr sz="1632">
                <a:solidFill>
                  <a:schemeClr val="bg1"/>
                </a:solidFill>
              </a:defRPr>
            </a:lvl3pPr>
            <a:lvl4pPr>
              <a:defRPr sz="1428">
                <a:solidFill>
                  <a:schemeClr val="bg1"/>
                </a:solidFill>
              </a:defRPr>
            </a:lvl4pPr>
            <a:lvl5pPr>
              <a:defRPr sz="1428">
                <a:solidFill>
                  <a:schemeClr val="bg1"/>
                </a:solidFill>
              </a:defRPr>
            </a:lvl5pPr>
          </a:lstStyle>
          <a:p>
            <a:pPr lvl="0"/>
            <a:r>
              <a:rPr lang="es-ES" dirty="0"/>
              <a:t>Haga clic para modificar los estilos de texto del patrón</a:t>
            </a:r>
          </a:p>
        </p:txBody>
      </p:sp>
      <p:pic>
        <p:nvPicPr>
          <p:cNvPr id="9" name="Imagen 8" descr="Imagen que contiene dibujo, señal&#10;&#10;Descripción generada automáticamente">
            <a:extLst>
              <a:ext uri="{FF2B5EF4-FFF2-40B4-BE49-F238E27FC236}">
                <a16:creationId xmlns:a16="http://schemas.microsoft.com/office/drawing/2014/main" id="{EC82A3D8-EF87-45BA-8A7A-66B060F01D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46595" y="6246413"/>
            <a:ext cx="2279086" cy="337987"/>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id="{DED8BF08-0032-4E38-B735-76B3E7B3235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721495" y="116425"/>
            <a:ext cx="1304186" cy="758630"/>
          </a:xfrm>
          <a:prstGeom prst="rect">
            <a:avLst/>
          </a:prstGeom>
        </p:spPr>
      </p:pic>
    </p:spTree>
    <p:extLst>
      <p:ext uri="{BB962C8B-B14F-4D97-AF65-F5344CB8AC3E}">
        <p14:creationId xmlns:p14="http://schemas.microsoft.com/office/powerpoint/2010/main" val="3753921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9" name="Picture 8" descr="A picture containing light, night&#10;&#10;Description automatically generated">
            <a:extLst>
              <a:ext uri="{FF2B5EF4-FFF2-40B4-BE49-F238E27FC236}">
                <a16:creationId xmlns:a16="http://schemas.microsoft.com/office/drawing/2014/main" id="{1493354E-841D-4EEB-B957-978CA312102C}"/>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20" name="Title 1"/>
          <p:cNvSpPr>
            <a:spLocks noGrp="1"/>
          </p:cNvSpPr>
          <p:nvPr>
            <p:ph type="title" hasCustomPrompt="1"/>
          </p:nvPr>
        </p:nvSpPr>
        <p:spPr>
          <a:xfrm>
            <a:off x="554038" y="2125678"/>
            <a:ext cx="110743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1074399"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2" name="Group 1">
            <a:extLst>
              <a:ext uri="{FF2B5EF4-FFF2-40B4-BE49-F238E27FC236}">
                <a16:creationId xmlns:a16="http://schemas.microsoft.com/office/drawing/2014/main" id="{7398FAFD-BC2F-4CB8-BEB1-0D3206027F43}"/>
              </a:ext>
            </a:extLst>
          </p:cNvPr>
          <p:cNvGrpSpPr/>
          <p:nvPr userDrawn="1"/>
        </p:nvGrpSpPr>
        <p:grpSpPr>
          <a:xfrm>
            <a:off x="1" y="487"/>
            <a:ext cx="12436474" cy="664537"/>
            <a:chOff x="1" y="487"/>
            <a:chExt cx="12436474" cy="664537"/>
          </a:xfrm>
        </p:grpSpPr>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n-lt"/>
                  <a:ea typeface="Segoe UI" pitchFamily="34" charset="0"/>
                  <a:cs typeface="Segoe UI" pitchFamily="34" charset="0"/>
                </a:rPr>
                <a:t>#</a:t>
              </a:r>
              <a:r>
                <a:rPr lang="en-US" sz="2000" kern="1200" dirty="0" err="1">
                  <a:solidFill>
                    <a:schemeClr val="bg1"/>
                  </a:solidFill>
                  <a:latin typeface="+mn-lt"/>
                  <a:ea typeface="Segoe UI" pitchFamily="34" charset="0"/>
                  <a:cs typeface="Segoe UI" pitchFamily="34" charset="0"/>
                </a:rPr>
                <a:t>GlobalAzure</a:t>
              </a:r>
              <a:endParaRPr lang="en-US" sz="2000" kern="1200" dirty="0">
                <a:solidFill>
                  <a:schemeClr val="bg1"/>
                </a:solidFill>
                <a:latin typeface="+mn-lt"/>
                <a:ea typeface="Segoe UI" pitchFamily="34" charset="0"/>
                <a:cs typeface="Segoe UI" pitchFamily="34" charset="0"/>
              </a:endParaRPr>
            </a:p>
          </p:txBody>
        </p:sp>
        <p:pic>
          <p:nvPicPr>
            <p:cNvPr id="7" name="Picture 2">
              <a:extLst>
                <a:ext uri="{FF2B5EF4-FFF2-40B4-BE49-F238E27FC236}">
                  <a16:creationId xmlns:a16="http://schemas.microsoft.com/office/drawing/2014/main" id="{2B7C705D-D751-4036-809B-5677A0C9481D}"/>
                </a:ext>
              </a:extLst>
            </p:cNvPr>
            <p:cNvPicPr>
              <a:picLocks noChangeAspect="1" noChangeArrowheads="1"/>
            </p:cNvPicPr>
            <p:nvPr userDrawn="1"/>
          </p:nvPicPr>
          <p:blipFill>
            <a:blip r:embed="rId4"/>
            <a:srcRect/>
            <a:stretch/>
          </p:blipFill>
          <p:spPr bwMode="auto">
            <a:xfrm>
              <a:off x="556177" y="38118"/>
              <a:ext cx="759373" cy="589274"/>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9426B6C6-BF79-4803-850F-9B763038DD30}"/>
              </a:ext>
            </a:extLst>
          </p:cNvPr>
          <p:cNvSpPr txBox="1"/>
          <p:nvPr userDrawn="1"/>
        </p:nvSpPr>
        <p:spPr>
          <a:xfrm>
            <a:off x="9723437" y="6219589"/>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88575" y="627751"/>
            <a:ext cx="3308990" cy="1559427"/>
          </a:xfrm>
          <a:prstGeom prst="rect">
            <a:avLst/>
          </a:prstGeom>
        </p:spPr>
        <p:txBody>
          <a:bodyPr>
            <a:normAutofit/>
          </a:bodyPr>
          <a:lstStyle>
            <a:lvl1pPr algn="l" rtl="0" fontAlgn="base">
              <a:lnSpc>
                <a:spcPct val="90000"/>
              </a:lnSpc>
              <a:spcBef>
                <a:spcPct val="0"/>
              </a:spcBef>
              <a:spcAft>
                <a:spcPct val="0"/>
              </a:spcAft>
              <a:defRPr lang="es-ES" sz="2448"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4208415" y="1"/>
            <a:ext cx="4186205" cy="738664"/>
          </a:xfrm>
        </p:spPr>
        <p:txBody>
          <a:bodyPr/>
          <a:lstStyle/>
          <a:p>
            <a:endParaRPr lang="es-ES"/>
          </a:p>
        </p:txBody>
      </p:sp>
      <p:sp>
        <p:nvSpPr>
          <p:cNvPr id="6" name="Marcador de posición de imagen 4">
            <a:extLst>
              <a:ext uri="{FF2B5EF4-FFF2-40B4-BE49-F238E27FC236}">
                <a16:creationId xmlns:a16="http://schemas.microsoft.com/office/drawing/2014/main" id="{4E222587-9B83-4F95-9A3D-1D72EE4BB5A2}"/>
              </a:ext>
            </a:extLst>
          </p:cNvPr>
          <p:cNvSpPr>
            <a:spLocks noGrp="1"/>
          </p:cNvSpPr>
          <p:nvPr>
            <p:ph type="pic" sz="quarter" idx="11"/>
          </p:nvPr>
        </p:nvSpPr>
        <p:spPr>
          <a:xfrm>
            <a:off x="8694428" y="1041407"/>
            <a:ext cx="3730943" cy="738664"/>
          </a:xfrm>
        </p:spPr>
        <p:txBody>
          <a:bodyPr/>
          <a:lstStyle/>
          <a:p>
            <a:endParaRPr lang="es-ES"/>
          </a:p>
        </p:txBody>
      </p:sp>
      <p:sp>
        <p:nvSpPr>
          <p:cNvPr id="7" name="Marcador de posición de imagen 4">
            <a:extLst>
              <a:ext uri="{FF2B5EF4-FFF2-40B4-BE49-F238E27FC236}">
                <a16:creationId xmlns:a16="http://schemas.microsoft.com/office/drawing/2014/main" id="{158C3FBB-04D9-4351-BD10-6D38D73119C2}"/>
              </a:ext>
            </a:extLst>
          </p:cNvPr>
          <p:cNvSpPr>
            <a:spLocks noGrp="1"/>
          </p:cNvSpPr>
          <p:nvPr>
            <p:ph type="pic" sz="quarter" idx="12"/>
          </p:nvPr>
        </p:nvSpPr>
        <p:spPr>
          <a:xfrm>
            <a:off x="8694428" y="3497264"/>
            <a:ext cx="3730943" cy="738664"/>
          </a:xfrm>
        </p:spPr>
        <p:txBody>
          <a:bodyPr/>
          <a:lstStyle/>
          <a:p>
            <a:endParaRPr lang="es-ES" dirty="0"/>
          </a:p>
        </p:txBody>
      </p:sp>
      <p:sp>
        <p:nvSpPr>
          <p:cNvPr id="8" name="Marcador de texto 15">
            <a:extLst>
              <a:ext uri="{FF2B5EF4-FFF2-40B4-BE49-F238E27FC236}">
                <a16:creationId xmlns:a16="http://schemas.microsoft.com/office/drawing/2014/main" id="{4EBB11D4-0769-479E-B91A-665E182AC866}"/>
              </a:ext>
            </a:extLst>
          </p:cNvPr>
          <p:cNvSpPr>
            <a:spLocks noGrp="1"/>
          </p:cNvSpPr>
          <p:nvPr>
            <p:ph type="body" sz="quarter" idx="17"/>
          </p:nvPr>
        </p:nvSpPr>
        <p:spPr>
          <a:xfrm>
            <a:off x="488575" y="2607219"/>
            <a:ext cx="3308990" cy="3935115"/>
          </a:xfrm>
        </p:spPr>
        <p:txBody>
          <a:bodyPr>
            <a:normAutofit/>
          </a:bodyPr>
          <a:lstStyle>
            <a:lvl1pPr marL="0" indent="0">
              <a:buFontTx/>
              <a:buNone/>
              <a:defRPr lang="es-ES" altLang="es-ES" sz="1836" kern="1200" dirty="0" smtClean="0">
                <a:solidFill>
                  <a:srgbClr val="505050"/>
                </a:solidFill>
                <a:latin typeface="+mn-lt"/>
                <a:ea typeface="+mn-ea"/>
                <a:cs typeface="+mn-cs"/>
              </a:defRPr>
            </a:lvl1pPr>
            <a:lvl2pPr>
              <a:defRPr lang="es-ES" altLang="es-ES" sz="1632" kern="1200" dirty="0" smtClean="0">
                <a:solidFill>
                  <a:srgbClr val="505050"/>
                </a:solidFill>
                <a:latin typeface="+mn-lt"/>
                <a:ea typeface="+mn-ea"/>
                <a:cs typeface="+mn-cs"/>
              </a:defRPr>
            </a:lvl2pPr>
            <a:lvl3pPr>
              <a:defRPr lang="es-ES" altLang="es-ES" sz="1632" kern="1200" dirty="0" smtClean="0">
                <a:solidFill>
                  <a:srgbClr val="505050"/>
                </a:solidFill>
                <a:latin typeface="+mn-lt"/>
                <a:ea typeface="+mn-ea"/>
                <a:cs typeface="+mn-cs"/>
              </a:defRPr>
            </a:lvl3pPr>
            <a:lvl4pPr>
              <a:defRPr lang="es-ES" altLang="es-ES" sz="1632" kern="1200" dirty="0" smtClean="0">
                <a:solidFill>
                  <a:srgbClr val="505050"/>
                </a:solidFill>
                <a:latin typeface="+mn-lt"/>
                <a:ea typeface="+mn-ea"/>
                <a:cs typeface="+mn-cs"/>
              </a:defRPr>
            </a:lvl4pPr>
            <a:lvl5pPr>
              <a:defRPr lang="es-ES" altLang="es-ES" sz="1632"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id="{D66B4FB0-A450-45C3-B370-4F83FB624C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8122" y="316073"/>
            <a:ext cx="1970754" cy="501575"/>
          </a:xfrm>
          <a:prstGeom prst="rect">
            <a:avLst/>
          </a:prstGeom>
        </p:spPr>
      </p:pic>
    </p:spTree>
    <p:extLst>
      <p:ext uri="{BB962C8B-B14F-4D97-AF65-F5344CB8AC3E}">
        <p14:creationId xmlns:p14="http://schemas.microsoft.com/office/powerpoint/2010/main" val="26514002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2">
            <a:extLst>
              <a:ext uri="{FF2B5EF4-FFF2-40B4-BE49-F238E27FC236}">
                <a16:creationId xmlns:a16="http://schemas.microsoft.com/office/drawing/2014/main" id="{A547EE5A-ACB4-4CAA-8C2B-35ACEB2C10D3}"/>
              </a:ext>
            </a:extLst>
          </p:cNvPr>
          <p:cNvPicPr>
            <a:picLocks noChangeAspect="1" noChangeArrowheads="1"/>
          </p:cNvPicPr>
          <p:nvPr userDrawn="1"/>
        </p:nvPicPr>
        <p:blipFill>
          <a:blip r:embed="rId3"/>
          <a:srcRect/>
          <a:stretch/>
        </p:blipFill>
        <p:spPr bwMode="auto">
          <a:xfrm>
            <a:off x="10715315" y="5554663"/>
            <a:ext cx="1318243"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6C4BA6A-4F70-4166-A7E0-B045642A6F23}"/>
              </a:ext>
            </a:extLst>
          </p:cNvPr>
          <p:cNvPicPr>
            <a:picLocks noChangeAspect="1" noChangeArrowheads="1"/>
          </p:cNvPicPr>
          <p:nvPr userDrawn="1"/>
        </p:nvPicPr>
        <p:blipFill>
          <a:blip r:embed="rId2"/>
          <a:srcRect/>
          <a:stretch/>
        </p:blipFill>
        <p:spPr bwMode="auto">
          <a:xfrm>
            <a:off x="10715315" y="5554663"/>
            <a:ext cx="1318243"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432862" y="0"/>
            <a:ext cx="7003613"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5896" y="384884"/>
            <a:ext cx="6225640" cy="62247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436475" cy="6994525"/>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599389"/>
            <a:ext cx="4251462" cy="1004492"/>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676637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lgn="l">
              <a:defRPr sz="3672" spc="-51"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97728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364736" y="2698216"/>
            <a:ext cx="2611660" cy="2601036"/>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38484" y="2695582"/>
            <a:ext cx="2611660" cy="2601036"/>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501610" y="2699488"/>
            <a:ext cx="2611660" cy="2601036"/>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227863" y="2695582"/>
            <a:ext cx="2611660" cy="2601036"/>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641521"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504647"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367774"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84872" y="4353546"/>
            <a:ext cx="2318884" cy="828705"/>
          </a:xfrm>
        </p:spPr>
        <p:txBody>
          <a:bodyPr/>
          <a:lstStyle>
            <a:lvl1pPr algn="ctr">
              <a:defRPr sz="1836">
                <a:solidFill>
                  <a:schemeClr val="accent2"/>
                </a:solidFill>
              </a:defRPr>
            </a:lvl1pPr>
            <a:lvl2pPr algn="ctr">
              <a:defRPr sz="1428">
                <a:solidFill>
                  <a:schemeClr val="accent2"/>
                </a:solidFill>
              </a:defRPr>
            </a:lvl2pPr>
            <a:lvl3pPr>
              <a:defRPr sz="1122">
                <a:solidFill>
                  <a:schemeClr val="accent2"/>
                </a:solidFill>
              </a:defRPr>
            </a:lvl3pPr>
            <a:lvl4pPr>
              <a:defRPr sz="1071">
                <a:solidFill>
                  <a:schemeClr val="accent2"/>
                </a:solidFill>
              </a:defRPr>
            </a:lvl4pPr>
            <a:lvl5pPr>
              <a:defRPr sz="1071">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339695" y="2941562"/>
            <a:ext cx="935493" cy="863885"/>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10188492" y="2962437"/>
            <a:ext cx="690402" cy="822133"/>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206732" y="3005581"/>
            <a:ext cx="927671" cy="735845"/>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91380" marR="0" lvl="0" indent="-291380" algn="l" defTabSz="95084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28"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91380" marR="0" lvl="0" indent="-291380" algn="l" defTabSz="95084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28"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91380" marR="0" lvl="0" indent="-291380" algn="l" defTabSz="95084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28"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61300" y="2990544"/>
            <a:ext cx="766030" cy="765921"/>
          </a:xfrm>
          <a:prstGeom prst="rect">
            <a:avLst/>
          </a:prstGeom>
        </p:spPr>
      </p:pic>
    </p:spTree>
    <p:extLst>
      <p:ext uri="{BB962C8B-B14F-4D97-AF65-F5344CB8AC3E}">
        <p14:creationId xmlns:p14="http://schemas.microsoft.com/office/powerpoint/2010/main" val="555581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364736" y="2698216"/>
            <a:ext cx="2611660" cy="260103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38484" y="2695582"/>
            <a:ext cx="2611660" cy="260103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501610" y="2699488"/>
            <a:ext cx="2611660" cy="260103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227863" y="2695582"/>
            <a:ext cx="2611660" cy="260103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641521"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504647"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367774"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84872" y="4353546"/>
            <a:ext cx="2318884" cy="828705"/>
          </a:xfrm>
        </p:spPr>
        <p:txBody>
          <a:bodyPr/>
          <a:lstStyle>
            <a:lvl1pPr algn="ctr">
              <a:defRPr sz="1836">
                <a:solidFill>
                  <a:schemeClr val="accent2"/>
                </a:solidFill>
              </a:defRPr>
            </a:lvl1pPr>
            <a:lvl2pPr algn="ctr">
              <a:defRPr sz="1428">
                <a:solidFill>
                  <a:schemeClr val="accent2"/>
                </a:solidFill>
              </a:defRPr>
            </a:lvl2pPr>
            <a:lvl3pPr>
              <a:defRPr sz="1122">
                <a:solidFill>
                  <a:schemeClr val="accent2"/>
                </a:solidFill>
              </a:defRPr>
            </a:lvl3pPr>
            <a:lvl4pPr>
              <a:defRPr sz="1071">
                <a:solidFill>
                  <a:schemeClr val="accent2"/>
                </a:solidFill>
              </a:defRPr>
            </a:lvl4pPr>
            <a:lvl5pPr>
              <a:defRPr sz="1071">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230766" y="3083457"/>
            <a:ext cx="605857" cy="665452"/>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475835" y="3061725"/>
            <a:ext cx="662308" cy="709167"/>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836"/>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316145" y="3061725"/>
            <a:ext cx="709268" cy="709167"/>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88566" y="3061725"/>
            <a:ext cx="710887" cy="709167"/>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27014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95915" y="1887170"/>
            <a:ext cx="6581661" cy="1462791"/>
          </a:xfrm>
        </p:spPr>
        <p:txBody>
          <a:bodyPr/>
          <a:lstStyle>
            <a:lvl1pPr>
              <a:defRPr sz="2040">
                <a:solidFill>
                  <a:schemeClr val="accent2"/>
                </a:solidFill>
              </a:defRPr>
            </a:lvl1pPr>
            <a:lvl2pPr marL="176481" indent="-176481">
              <a:buFont typeface="Arial" panose="020B0604020202020204" pitchFamily="34" charset="0"/>
              <a:buChar char="•"/>
              <a:defRPr sz="1428">
                <a:solidFill>
                  <a:schemeClr val="tx2"/>
                </a:solidFill>
              </a:defRPr>
            </a:lvl2pPr>
            <a:lvl3pPr>
              <a:defRPr sz="1224">
                <a:solidFill>
                  <a:schemeClr val="tx2"/>
                </a:solidFill>
              </a:defRPr>
            </a:lvl3pPr>
            <a:lvl4pPr>
              <a:defRPr sz="1122">
                <a:solidFill>
                  <a:schemeClr val="tx2"/>
                </a:solidFill>
              </a:defRPr>
            </a:lvl4pPr>
            <a:lvl5pPr>
              <a:defRPr sz="1122">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95914" y="986960"/>
            <a:ext cx="11239463" cy="313904"/>
          </a:xfrm>
        </p:spPr>
        <p:txBody>
          <a:bodyPr/>
          <a:lstStyle>
            <a:lvl1pPr marL="0" indent="0" algn="ctr">
              <a:buNone/>
              <a:defRPr sz="204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3103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1156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93257" y="1088345"/>
            <a:ext cx="11246266" cy="313904"/>
          </a:xfrm>
        </p:spPr>
        <p:txBody>
          <a:bodyPr/>
          <a:lstStyle>
            <a:lvl1pPr marL="0" indent="0" algn="ctr">
              <a:buNone/>
              <a:defRPr sz="204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382518906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7055326" y="1887169"/>
            <a:ext cx="4634379" cy="2250689"/>
          </a:xfrm>
          <a:solidFill>
            <a:schemeClr val="accent1">
              <a:alpha val="26000"/>
            </a:schemeClr>
          </a:solidFill>
          <a:ln>
            <a:noFill/>
          </a:ln>
        </p:spPr>
        <p:txBody>
          <a:bodyPr lIns="365760" tIns="365760" rIns="365760" bIns="365760"/>
          <a:lstStyle>
            <a:lvl1pPr>
              <a:defRPr sz="2040">
                <a:solidFill>
                  <a:schemeClr val="tx1"/>
                </a:solidFill>
              </a:defRPr>
            </a:lvl1pPr>
            <a:lvl2pPr marL="0" indent="0">
              <a:spcBef>
                <a:spcPts val="1224"/>
              </a:spcBef>
              <a:spcAft>
                <a:spcPts val="0"/>
              </a:spcAft>
              <a:buFont typeface="Arial" panose="020B0604020202020204" pitchFamily="34" charset="0"/>
              <a:buNone/>
              <a:defRPr sz="1428" b="1">
                <a:solidFill>
                  <a:schemeClr val="tx2"/>
                </a:solidFill>
              </a:defRPr>
            </a:lvl2pPr>
            <a:lvl3pPr>
              <a:defRPr sz="1224">
                <a:solidFill>
                  <a:schemeClr val="tx2"/>
                </a:solidFill>
              </a:defRPr>
            </a:lvl3pPr>
            <a:lvl4pPr>
              <a:defRPr sz="1122">
                <a:solidFill>
                  <a:schemeClr val="tx2"/>
                </a:solidFill>
              </a:defRPr>
            </a:lvl4pPr>
            <a:lvl5pPr>
              <a:defRPr sz="1122">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18347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600060" y="2919279"/>
            <a:ext cx="4072264" cy="502246"/>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00060" y="3497263"/>
            <a:ext cx="4124449" cy="1494512"/>
          </a:xfrm>
        </p:spPr>
        <p:txBody>
          <a:bodyPr/>
          <a:lstStyle>
            <a:lvl1pPr>
              <a:defRPr sz="2040">
                <a:solidFill>
                  <a:schemeClr val="accent2"/>
                </a:solidFill>
              </a:defRPr>
            </a:lvl1pPr>
            <a:lvl2pPr>
              <a:defRPr sz="1632">
                <a:solidFill>
                  <a:schemeClr val="accent2"/>
                </a:solidFill>
              </a:defRPr>
            </a:lvl2pPr>
            <a:lvl3pPr>
              <a:defRPr sz="1224">
                <a:solidFill>
                  <a:schemeClr val="accent2"/>
                </a:solidFill>
              </a:defRPr>
            </a:lvl3pPr>
            <a:lvl4pPr>
              <a:defRPr sz="1122">
                <a:solidFill>
                  <a:schemeClr val="accent2"/>
                </a:solidFill>
              </a:defRPr>
            </a:lvl4pPr>
            <a:lvl5pPr>
              <a:defRPr sz="1122">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2804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364736" y="2698216"/>
            <a:ext cx="2611660" cy="260103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38484" y="2695582"/>
            <a:ext cx="2611660" cy="260103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501610" y="2699488"/>
            <a:ext cx="2611660" cy="260103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227863" y="2695582"/>
            <a:ext cx="2611660" cy="260103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641521"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504647"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367774"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84872" y="4353546"/>
            <a:ext cx="2318884" cy="828705"/>
          </a:xfrm>
        </p:spPr>
        <p:txBody>
          <a:bodyPr/>
          <a:lstStyle>
            <a:lvl1pPr algn="ctr">
              <a:defRPr sz="1836">
                <a:solidFill>
                  <a:schemeClr val="accent2"/>
                </a:solidFill>
              </a:defRPr>
            </a:lvl1pPr>
            <a:lvl2pPr algn="ctr">
              <a:defRPr sz="1428">
                <a:solidFill>
                  <a:schemeClr val="accent2"/>
                </a:solidFill>
              </a:defRPr>
            </a:lvl2pPr>
            <a:lvl3pPr>
              <a:defRPr sz="1122">
                <a:solidFill>
                  <a:schemeClr val="accent2"/>
                </a:solidFill>
              </a:defRPr>
            </a:lvl3pPr>
            <a:lvl4pPr>
              <a:defRPr sz="1071">
                <a:solidFill>
                  <a:schemeClr val="accent2"/>
                </a:solidFill>
              </a:defRPr>
            </a:lvl4pPr>
            <a:lvl5pPr>
              <a:defRPr sz="1071">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339695" y="2941562"/>
            <a:ext cx="935493" cy="863885"/>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10188492" y="2962437"/>
            <a:ext cx="690402" cy="822133"/>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206732" y="3005581"/>
            <a:ext cx="927671" cy="735845"/>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91380" marR="0" lvl="0" indent="-291380" algn="l" defTabSz="95084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28"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91380" marR="0" lvl="0" indent="-291380" algn="l" defTabSz="95084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28"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91380" marR="0" lvl="0" indent="-291380" algn="l" defTabSz="95084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28"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61300" y="2990544"/>
            <a:ext cx="766030" cy="765921"/>
          </a:xfrm>
          <a:prstGeom prst="rect">
            <a:avLst/>
          </a:prstGeom>
        </p:spPr>
      </p:pic>
    </p:spTree>
    <p:extLst>
      <p:ext uri="{BB962C8B-B14F-4D97-AF65-F5344CB8AC3E}">
        <p14:creationId xmlns:p14="http://schemas.microsoft.com/office/powerpoint/2010/main" val="37186747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364736" y="2698215"/>
            <a:ext cx="2611660" cy="329007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38484" y="2695581"/>
            <a:ext cx="2611660" cy="3293983"/>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501610" y="2699488"/>
            <a:ext cx="2611660" cy="329007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227863" y="2695582"/>
            <a:ext cx="2611660" cy="329007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lvl="0" algn="ctr" defTabSz="951028" fontAlgn="base">
              <a:spcBef>
                <a:spcPct val="0"/>
              </a:spcBef>
              <a:spcAft>
                <a:spcPct val="0"/>
              </a:spcAft>
            </a:pPr>
            <a:endParaRPr lang="en-US" sz="204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641521"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504647"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367774" y="4353547"/>
            <a:ext cx="2331839" cy="282513"/>
          </a:xfrm>
        </p:spPr>
        <p:txBody>
          <a:bodyPr/>
          <a:lstStyle>
            <a:lvl1pPr marL="0" marR="0" indent="0" algn="ctr"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lang="en-US" sz="1836"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12"/>
              </a:spcAft>
              <a:buNone/>
              <a:defRPr sz="1428" b="0">
                <a:solidFill>
                  <a:schemeClr val="tx1"/>
                </a:solidFill>
              </a:defRPr>
            </a:lvl2pPr>
            <a:lvl3pPr marL="0" indent="0" algn="ctr">
              <a:spcBef>
                <a:spcPts val="0"/>
              </a:spcBef>
              <a:spcAft>
                <a:spcPts val="612"/>
              </a:spcAft>
              <a:buNone/>
              <a:defRPr sz="1428" b="1">
                <a:solidFill>
                  <a:schemeClr val="tx1"/>
                </a:solidFill>
              </a:defRPr>
            </a:lvl3pPr>
            <a:lvl4pPr marL="0" indent="0" algn="ctr">
              <a:spcBef>
                <a:spcPts val="0"/>
              </a:spcBef>
              <a:spcAft>
                <a:spcPts val="612"/>
              </a:spcAft>
              <a:buNone/>
              <a:defRPr sz="1428" b="0">
                <a:solidFill>
                  <a:schemeClr val="tx1"/>
                </a:solidFill>
              </a:defRPr>
            </a:lvl4pPr>
            <a:lvl5pPr marL="0" indent="0" algn="ctr">
              <a:spcBef>
                <a:spcPts val="0"/>
              </a:spcBef>
              <a:spcAft>
                <a:spcPts val="612"/>
              </a:spcAft>
              <a:buNone/>
              <a:defRPr sz="1428"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84872" y="4353546"/>
            <a:ext cx="2318884" cy="828705"/>
          </a:xfrm>
        </p:spPr>
        <p:txBody>
          <a:bodyPr/>
          <a:lstStyle>
            <a:lvl1pPr algn="ctr">
              <a:defRPr sz="1836">
                <a:solidFill>
                  <a:schemeClr val="accent2"/>
                </a:solidFill>
              </a:defRPr>
            </a:lvl1pPr>
            <a:lvl2pPr algn="ctr">
              <a:defRPr sz="1428">
                <a:solidFill>
                  <a:schemeClr val="accent2"/>
                </a:solidFill>
              </a:defRPr>
            </a:lvl2pPr>
            <a:lvl3pPr>
              <a:defRPr sz="1122">
                <a:solidFill>
                  <a:schemeClr val="accent2"/>
                </a:solidFill>
              </a:defRPr>
            </a:lvl3pPr>
            <a:lvl4pPr>
              <a:defRPr sz="1071">
                <a:solidFill>
                  <a:schemeClr val="accent2"/>
                </a:solidFill>
              </a:defRPr>
            </a:lvl4pPr>
            <a:lvl5pPr>
              <a:defRPr sz="1071">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339695" y="2941562"/>
            <a:ext cx="935493" cy="863885"/>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10188492" y="2962437"/>
            <a:ext cx="690402" cy="822133"/>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206732" y="3005581"/>
            <a:ext cx="927671" cy="735845"/>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91380" marR="0" lvl="0" indent="-291380" algn="l" defTabSz="95084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28"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91380" marR="0" lvl="0" indent="-291380" algn="l" defTabSz="95084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28"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91380" marR="0" lvl="0" indent="-291380" algn="l" defTabSz="95084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28"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61300" y="2990544"/>
            <a:ext cx="766030" cy="765921"/>
          </a:xfrm>
          <a:prstGeom prst="rect">
            <a:avLst/>
          </a:prstGeom>
        </p:spPr>
      </p:pic>
    </p:spTree>
    <p:extLst>
      <p:ext uri="{BB962C8B-B14F-4D97-AF65-F5344CB8AC3E}">
        <p14:creationId xmlns:p14="http://schemas.microsoft.com/office/powerpoint/2010/main" val="34786267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600059" y="2919207"/>
            <a:ext cx="4737262" cy="502317"/>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4662679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95915" y="3497262"/>
            <a:ext cx="4124449" cy="1531850"/>
          </a:xfrm>
        </p:spPr>
        <p:txBody>
          <a:bodyPr/>
          <a:lstStyle>
            <a:lvl1pPr>
              <a:defRPr sz="2040">
                <a:solidFill>
                  <a:schemeClr val="accent2"/>
                </a:solidFill>
              </a:defRPr>
            </a:lvl1pPr>
            <a:lvl2pPr>
              <a:defRPr sz="1632">
                <a:solidFill>
                  <a:schemeClr val="accent2"/>
                </a:solidFill>
              </a:defRPr>
            </a:lvl2pPr>
            <a:lvl3pPr>
              <a:defRPr sz="1224">
                <a:solidFill>
                  <a:schemeClr val="accent2"/>
                </a:solidFill>
              </a:defRPr>
            </a:lvl3pPr>
            <a:lvl4pPr>
              <a:defRPr sz="1122">
                <a:solidFill>
                  <a:schemeClr val="accent2"/>
                </a:solidFill>
              </a:defRPr>
            </a:lvl4pPr>
            <a:lvl5pPr>
              <a:defRPr sz="1122">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218237" y="940931"/>
            <a:ext cx="5618178" cy="1663917"/>
          </a:xfrm>
        </p:spPr>
        <p:txBody>
          <a:bodyPr/>
          <a:lstStyle>
            <a:lvl1pPr>
              <a:defRPr sz="2448">
                <a:solidFill>
                  <a:schemeClr val="accent2"/>
                </a:solidFill>
              </a:defRPr>
            </a:lvl1pPr>
            <a:lvl2pPr>
              <a:defRPr sz="1836"/>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600059" y="2417033"/>
            <a:ext cx="4214061" cy="100449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285194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375648"/>
            <a:ext cx="3547053" cy="1004634"/>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600773" y="3497263"/>
            <a:ext cx="3632163" cy="2304285"/>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342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797811"/>
            <a:ext cx="9327356" cy="627807"/>
          </a:xfrm>
          <a:noFill/>
        </p:spPr>
        <p:txBody>
          <a:bodyPr lIns="0" tIns="0" rIns="0" bIns="0" anchor="b" anchorCtr="0">
            <a:spAutoFit/>
          </a:bodyPr>
          <a:lstStyle>
            <a:lvl1pPr algn="l">
              <a:defRPr sz="4080" spc="-51"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216994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51232" y="1842643"/>
            <a:ext cx="2098655" cy="439479"/>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944734" y="1842643"/>
            <a:ext cx="2098655" cy="439479"/>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238237" y="1842643"/>
            <a:ext cx="2098655" cy="439479"/>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531739" y="1842643"/>
            <a:ext cx="2098655" cy="439479"/>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825243" y="1842643"/>
            <a:ext cx="2098655" cy="439479"/>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5786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600059" y="1465289"/>
            <a:ext cx="5470820" cy="376684"/>
          </a:xfrm>
        </p:spPr>
        <p:txBody>
          <a:bodyPr/>
          <a:lstStyle>
            <a:lvl1pPr>
              <a:defRPr sz="2448">
                <a:solidFill>
                  <a:schemeClr val="accent2"/>
                </a:solidFill>
              </a:defRPr>
            </a:lvl1pPr>
            <a:lvl2pPr>
              <a:defRPr sz="1836"/>
            </a:lvl2pPr>
            <a:lvl3pPr>
              <a:defRPr sz="1428"/>
            </a:lvl3pPr>
            <a:lvl4pPr>
              <a:defRPr sz="1224"/>
            </a:lvl4pPr>
            <a:lvl5pPr>
              <a:defRPr sz="1224"/>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600059" y="466302"/>
            <a:ext cx="5869236" cy="502246"/>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600059" y="2057881"/>
            <a:ext cx="5470820" cy="1707636"/>
          </a:xfrm>
        </p:spPr>
        <p:txBody>
          <a:bodyPr/>
          <a:lstStyle>
            <a:lvl1pPr>
              <a:defRPr sz="2040">
                <a:solidFill>
                  <a:schemeClr val="tx1"/>
                </a:solidFill>
              </a:defRPr>
            </a:lvl1pPr>
            <a:lvl2pPr>
              <a:defRPr sz="1836"/>
            </a:lvl2pPr>
            <a:lvl3pPr>
              <a:defRPr sz="1632"/>
            </a:lvl3pPr>
            <a:lvl4pPr>
              <a:defRPr sz="1428"/>
            </a:lvl4pPr>
            <a:lvl5pPr>
              <a:defRPr sz="142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365597" y="2057881"/>
            <a:ext cx="5470820" cy="1707636"/>
          </a:xfrm>
        </p:spPr>
        <p:txBody>
          <a:bodyPr/>
          <a:lstStyle>
            <a:lvl1pPr>
              <a:defRPr sz="2040">
                <a:solidFill>
                  <a:schemeClr val="tx1"/>
                </a:solidFill>
              </a:defRPr>
            </a:lvl1pPr>
            <a:lvl2pPr>
              <a:defRPr sz="1836"/>
            </a:lvl2pPr>
            <a:lvl3pPr>
              <a:defRPr sz="1632"/>
            </a:lvl3pPr>
            <a:lvl4pPr>
              <a:defRPr sz="1428"/>
            </a:lvl4pPr>
            <a:lvl5pPr>
              <a:defRPr sz="142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397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71281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810966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8148" y="1462924"/>
            <a:ext cx="11239464" cy="1864806"/>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693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Dark">
    <p:bg>
      <p:bgPr>
        <a:solidFill>
          <a:srgbClr val="201F1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0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1"/>
            <a:ext cx="12436475" cy="6994524"/>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95915" y="597450"/>
            <a:ext cx="1393641" cy="298433"/>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805" y="1322171"/>
            <a:ext cx="6599936" cy="1701126"/>
          </a:xfrm>
          <a:prstGeom prst="rect">
            <a:avLst/>
          </a:prstGeom>
        </p:spPr>
      </p:pic>
    </p:spTree>
    <p:extLst>
      <p:ext uri="{BB962C8B-B14F-4D97-AF65-F5344CB8AC3E}">
        <p14:creationId xmlns:p14="http://schemas.microsoft.com/office/powerpoint/2010/main" val="214585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32481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216914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877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102720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743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1725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7"/>
            <a:ext cx="3329866" cy="753369"/>
          </a:xfrm>
        </p:spPr>
        <p:txBody>
          <a:bodyPr anchor="t"/>
          <a:lstStyle>
            <a:lvl1pPr marL="0" indent="0">
              <a:spcBef>
                <a:spcPts val="0"/>
              </a:spcBef>
              <a:buNone/>
              <a:defRPr sz="2448">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491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48480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34911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932236"/>
            <a:ext cx="4243948"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18371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37729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13449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840899"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22417163"/>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198428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8" y="2930553"/>
            <a:ext cx="4844139" cy="113018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9638534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020860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532386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612336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303202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2.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image" Target="../media/image16.emf"/><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41" Type="http://schemas.openxmlformats.org/officeDocument/2006/relationships/slideLayout" Target="../slideLayouts/slideLayout120.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image" Target="../media/image16.emf"/><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theme" Target="../theme/theme4.xml"/><Relationship Id="rId8" Type="http://schemas.openxmlformats.org/officeDocument/2006/relationships/slideLayout" Target="../slideLayouts/slideLayout87.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4.xml"/><Relationship Id="rId7" Type="http://schemas.openxmlformats.org/officeDocument/2006/relationships/image" Target="../media/image28.pn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image" Target="../media/image27.emf"/><Relationship Id="rId5" Type="http://schemas.openxmlformats.org/officeDocument/2006/relationships/theme" Target="../theme/theme5.xml"/><Relationship Id="rId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00" r:id="rId3"/>
    <p:sldLayoutId id="2147484318"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378" r:id="rId15"/>
    <p:sldLayoutId id="2147484249" r:id="rId16"/>
    <p:sldLayoutId id="2147484343" r:id="rId17"/>
    <p:sldLayoutId id="2147484344" r:id="rId18"/>
    <p:sldLayoutId id="2147484301" r:id="rId19"/>
    <p:sldLayoutId id="2147484252" r:id="rId20"/>
    <p:sldLayoutId id="2147484251" r:id="rId21"/>
    <p:sldLayoutId id="2147484254" r:id="rId22"/>
    <p:sldLayoutId id="2147484257" r:id="rId23"/>
    <p:sldLayoutId id="2147484377" r:id="rId24"/>
    <p:sldLayoutId id="2147484380" r:id="rId25"/>
    <p:sldLayoutId id="2147484258" r:id="rId26"/>
    <p:sldLayoutId id="2147484260" r:id="rId27"/>
    <p:sldLayoutId id="2147484299" r:id="rId28"/>
    <p:sldLayoutId id="2147484345" r:id="rId29"/>
    <p:sldLayoutId id="2147484263" r:id="rId30"/>
    <p:sldLayoutId id="2147484376" r:id="rId31"/>
    <p:sldLayoutId id="2147484383" r:id="rId32"/>
    <p:sldLayoutId id="2147484381" r:id="rId33"/>
    <p:sldLayoutId id="2147484455" r:id="rId34"/>
    <p:sldLayoutId id="2147484456" r:id="rId35"/>
    <p:sldLayoutId id="2147484457" r:id="rId36"/>
    <p:sldLayoutId id="2147484458" r:id="rId37"/>
    <p:sldLayoutId id="2147484459" r:id="rId38"/>
    <p:sldLayoutId id="2147484460" r:id="rId39"/>
    <p:sldLayoutId id="2147484461" r:id="rId4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2"/>
            <a:ext cx="11239464" cy="502246"/>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95915" y="1464080"/>
            <a:ext cx="11239464" cy="24672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3"/>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289596667"/>
      </p:ext>
    </p:extLst>
  </p:cSld>
  <p:clrMap bg1="dk1" tx1="lt1" bg2="dk2" tx2="lt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6" r:id="rId12"/>
    <p:sldLayoutId id="2147484397" r:id="rId13"/>
    <p:sldLayoutId id="2147484398" r:id="rId14"/>
    <p:sldLayoutId id="2147484399" r:id="rId15"/>
    <p:sldLayoutId id="2147484400" r:id="rId16"/>
    <p:sldLayoutId id="2147484401" r:id="rId17"/>
    <p:sldLayoutId id="2147484402" r:id="rId18"/>
    <p:sldLayoutId id="2147484403" r:id="rId19"/>
    <p:sldLayoutId id="2147484404" r:id="rId20"/>
    <p:sldLayoutId id="2147484406" r:id="rId21"/>
  </p:sldLayoutIdLst>
  <p:transition>
    <p:fade/>
  </p:transition>
  <p:txStyles>
    <p:titleStyle>
      <a:lvl1pPr algn="ctr" defTabSz="951304" rtl="0" eaLnBrk="1" latinLnBrk="0" hangingPunct="1">
        <a:lnSpc>
          <a:spcPct val="100000"/>
        </a:lnSpc>
        <a:spcBef>
          <a:spcPct val="0"/>
        </a:spcBef>
        <a:buNone/>
        <a:defRPr lang="en-US" sz="3264" b="0" kern="1200" cap="none" spc="0" baseline="0" dirty="0">
          <a:ln>
            <a:noFill/>
          </a:ln>
          <a:gradFill>
            <a:gsLst>
              <a:gs pos="0">
                <a:srgbClr val="50E6FF"/>
              </a:gs>
              <a:gs pos="100000">
                <a:srgbClr val="D59DFF"/>
              </a:gs>
            </a:gsLst>
            <a:lin ang="2400000" scaled="0"/>
          </a:gradFill>
          <a:effectLst/>
          <a:latin typeface="Segoe UI Semibold" panose="020B0702040204020203" pitchFamily="34" charset="0"/>
          <a:ea typeface="+mn-ea"/>
          <a:cs typeface="Segoe UI Semibold" panose="020B0702040204020203" pitchFamily="34" charset="0"/>
        </a:defRPr>
      </a:lvl1pPr>
    </p:titleStyle>
    <p:bodyStyle>
      <a:lvl1pPr marL="0" marR="0" indent="0" algn="l" defTabSz="951304" rtl="0" eaLnBrk="1" fontAlgn="auto" latinLnBrk="0" hangingPunct="1">
        <a:lnSpc>
          <a:spcPct val="100000"/>
        </a:lnSpc>
        <a:spcBef>
          <a:spcPts val="1224"/>
        </a:spcBef>
        <a:spcAft>
          <a:spcPts val="0"/>
        </a:spcAft>
        <a:buClrTx/>
        <a:buSzPct val="90000"/>
        <a:buFont typeface="Wingdings" panose="05000000000000000000" pitchFamily="2" charset="2"/>
        <a:buNone/>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612"/>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0" marR="0" indent="0" algn="l" defTabSz="951304" rtl="0" eaLnBrk="1" fontAlgn="auto" latinLnBrk="0" hangingPunct="1">
        <a:lnSpc>
          <a:spcPct val="100000"/>
        </a:lnSpc>
        <a:spcBef>
          <a:spcPct val="20000"/>
        </a:spcBef>
        <a:spcAft>
          <a:spcPts val="612"/>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100000"/>
        </a:lnSpc>
        <a:spcBef>
          <a:spcPts val="612"/>
        </a:spcBef>
        <a:spcAft>
          <a:spcPts val="612"/>
        </a:spcAft>
        <a:buClrTx/>
        <a:buSzPct val="90000"/>
        <a:buFont typeface="Wingdings" panose="05000000000000000000" pitchFamily="2" charset="2"/>
        <a:buNone/>
        <a:tabLst/>
        <a:defRPr sz="1428" kern="1200" cap="all" spc="102" baseline="0">
          <a:solidFill>
            <a:schemeClr val="accent1">
              <a:lumMod val="60000"/>
              <a:lumOff val="40000"/>
            </a:schemeClr>
          </a:solidFill>
          <a:latin typeface="+mj-lt"/>
          <a:ea typeface="+mn-ea"/>
          <a:cs typeface="+mn-cs"/>
        </a:defRPr>
      </a:lvl4pPr>
      <a:lvl5pPr marL="0" marR="0" indent="0" algn="l" defTabSz="951304" rtl="0" eaLnBrk="1" fontAlgn="auto" latinLnBrk="0" hangingPunct="1">
        <a:lnSpc>
          <a:spcPct val="100000"/>
        </a:lnSpc>
        <a:spcBef>
          <a:spcPts val="0"/>
        </a:spcBef>
        <a:spcAft>
          <a:spcPts val="612"/>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0" indent="0" algn="l" defTabSz="951304" rtl="0" eaLnBrk="1" latinLnBrk="0" hangingPunct="1">
        <a:spcBef>
          <a:spcPts val="0"/>
        </a:spcBef>
        <a:spcAft>
          <a:spcPts val="612"/>
        </a:spcAft>
        <a:buFont typeface="Arial" pitchFamily="34" charset="0"/>
        <a:buNone/>
        <a:defRPr sz="1428" b="1" kern="1200">
          <a:solidFill>
            <a:schemeClr val="tx1"/>
          </a:solidFill>
          <a:latin typeface="+mn-lt"/>
          <a:ea typeface="+mn-ea"/>
          <a:cs typeface="+mn-cs"/>
        </a:defRPr>
      </a:lvl6pPr>
      <a:lvl7pPr marL="0" indent="0" algn="l" defTabSz="951304" rtl="0" eaLnBrk="1" latinLnBrk="0" hangingPunct="1">
        <a:spcBef>
          <a:spcPts val="0"/>
        </a:spcBef>
        <a:spcAft>
          <a:spcPts val="612"/>
        </a:spcAft>
        <a:buFont typeface="Arial" pitchFamily="34" charset="0"/>
        <a:buNone/>
        <a:defRPr sz="1428" kern="1200">
          <a:solidFill>
            <a:schemeClr val="accent1">
              <a:lumMod val="60000"/>
              <a:lumOff val="40000"/>
            </a:schemeClr>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353243813"/>
      </p:ext>
    </p:extLst>
  </p:cSld>
  <p:clrMap bg1="dk1" tx1="lt1" bg2="dk2" tx2="lt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4" r:id="rId17"/>
    <p:sldLayoutId id="2147484425" r:id="rId18"/>
    <p:sldLayoutId id="2147484426" r:id="rId19"/>
    <p:sldLayoutId id="2147484427" r:id="rId20"/>
    <p:sldLayoutId id="2147484428" r:id="rId21"/>
    <p:sldLayoutId id="2147484429" r:id="rId22"/>
    <p:sldLayoutId id="2147484430" r:id="rId23"/>
    <p:sldLayoutId id="2147484431" r:id="rId24"/>
    <p:sldLayoutId id="2147484432" r:id="rId25"/>
    <p:sldLayoutId id="2147484433" r:id="rId26"/>
    <p:sldLayoutId id="2147484434" r:id="rId27"/>
    <p:sldLayoutId id="2147484435" r:id="rId28"/>
    <p:sldLayoutId id="2147484436" r:id="rId29"/>
    <p:sldLayoutId id="2147484437" r:id="rId30"/>
    <p:sldLayoutId id="2147484438" r:id="rId31"/>
    <p:sldLayoutId id="2147484439" r:id="rId32"/>
    <p:sldLayoutId id="2147484440" r:id="rId33"/>
    <p:sldLayoutId id="2147484441" r:id="rId34"/>
    <p:sldLayoutId id="2147484442" r:id="rId35"/>
    <p:sldLayoutId id="2147484443" r:id="rId36"/>
    <p:sldLayoutId id="2147484444" r:id="rId37"/>
    <p:sldLayoutId id="2147484445" r:id="rId38"/>
    <p:sldLayoutId id="2147484446" r:id="rId39"/>
    <p:sldLayoutId id="2147484447" r:id="rId40"/>
    <p:sldLayoutId id="2147484448" r:id="rId41"/>
    <p:sldLayoutId id="2147484449" r:id="rId4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452021"/>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5"/>
            <a:ext cx="11563350" cy="130189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883595"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3042997423"/>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Lst>
  <p:transition>
    <p:fade/>
  </p:transition>
  <p:txStyles>
    <p:titleStyle>
      <a:lvl1pPr algn="l" defTabSz="932563" rtl="0" eaLnBrk="1" latinLnBrk="0" hangingPunct="1">
        <a:lnSpc>
          <a:spcPct val="90000"/>
        </a:lnSpc>
        <a:spcBef>
          <a:spcPct val="0"/>
        </a:spcBef>
        <a:buNone/>
        <a:defRPr lang="en-US" sz="3264"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jpeg"/><Relationship Id="rId1" Type="http://schemas.openxmlformats.org/officeDocument/2006/relationships/slideLayout" Target="../slideLayouts/slideLayout35.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1.jpg"/><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2.xml"/><Relationship Id="rId7"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51.jpg"/><Relationship Id="rId1" Type="http://schemas.openxmlformats.org/officeDocument/2006/relationships/slideLayout" Target="../slideLayouts/slideLayout34.xml"/><Relationship Id="rId6" Type="http://schemas.openxmlformats.org/officeDocument/2006/relationships/image" Target="../media/image38.png"/><Relationship Id="rId5" Type="http://schemas.openxmlformats.org/officeDocument/2006/relationships/image" Target="../media/image46.png"/><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jp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6.jp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6.jp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619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C23E412-1ED4-81EF-EB41-FB6749108E2E}"/>
              </a:ext>
            </a:extLst>
          </p:cNvPr>
          <p:cNvSpPr>
            <a:spLocks noGrp="1"/>
          </p:cNvSpPr>
          <p:nvPr>
            <p:ph type="title"/>
          </p:nvPr>
        </p:nvSpPr>
        <p:spPr>
          <a:xfrm>
            <a:off x="0" y="1587"/>
            <a:ext cx="6599237" cy="1325563"/>
          </a:xfrm>
        </p:spPr>
        <p:txBody>
          <a:bodyPr/>
          <a:lstStyle/>
          <a:p>
            <a:r>
              <a:rPr lang="es-ES" dirty="0"/>
              <a:t>Azure Firewall Basic</a:t>
            </a:r>
            <a:endParaRPr lang="en-US" dirty="0"/>
          </a:p>
        </p:txBody>
      </p:sp>
      <p:pic>
        <p:nvPicPr>
          <p:cNvPr id="2050" name="Picture 2" descr="Diagram showing Firewall Basic.">
            <a:extLst>
              <a:ext uri="{FF2B5EF4-FFF2-40B4-BE49-F238E27FC236}">
                <a16:creationId xmlns:a16="http://schemas.microsoft.com/office/drawing/2014/main" id="{C3B68C25-CC52-E15D-8D94-23CFC5E5A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437" y="906462"/>
            <a:ext cx="7467600" cy="5823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609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2" descr="Firewall Standard overview">
            <a:extLst>
              <a:ext uri="{FF2B5EF4-FFF2-40B4-BE49-F238E27FC236}">
                <a16:creationId xmlns:a16="http://schemas.microsoft.com/office/drawing/2014/main" id="{A68F335B-9B1F-0F4F-C4C0-B48552722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7" y="525462"/>
            <a:ext cx="7922541" cy="6177826"/>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FC23E412-1ED4-81EF-EB41-FB6749108E2E}"/>
              </a:ext>
            </a:extLst>
          </p:cNvPr>
          <p:cNvSpPr>
            <a:spLocks noGrp="1"/>
          </p:cNvSpPr>
          <p:nvPr>
            <p:ph type="title"/>
          </p:nvPr>
        </p:nvSpPr>
        <p:spPr>
          <a:xfrm>
            <a:off x="0" y="1587"/>
            <a:ext cx="6599237" cy="1325563"/>
          </a:xfrm>
        </p:spPr>
        <p:txBody>
          <a:bodyPr/>
          <a:lstStyle/>
          <a:p>
            <a:r>
              <a:rPr lang="es-ES" dirty="0"/>
              <a:t>Azure Firewall Standard</a:t>
            </a:r>
            <a:endParaRPr lang="en-US" dirty="0"/>
          </a:p>
        </p:txBody>
      </p:sp>
    </p:spTree>
    <p:extLst>
      <p:ext uri="{BB962C8B-B14F-4D97-AF65-F5344CB8AC3E}">
        <p14:creationId xmlns:p14="http://schemas.microsoft.com/office/powerpoint/2010/main" val="17648130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91894-DED7-6AAB-DA55-357D512BC203}"/>
              </a:ext>
            </a:extLst>
          </p:cNvPr>
          <p:cNvPicPr>
            <a:picLocks noChangeAspect="1"/>
          </p:cNvPicPr>
          <p:nvPr/>
        </p:nvPicPr>
        <p:blipFill>
          <a:blip r:embed="rId2"/>
          <a:stretch>
            <a:fillRect/>
          </a:stretch>
        </p:blipFill>
        <p:spPr>
          <a:xfrm>
            <a:off x="2236787" y="425449"/>
            <a:ext cx="7962900" cy="6143625"/>
          </a:xfrm>
          <a:prstGeom prst="rect">
            <a:avLst/>
          </a:prstGeom>
        </p:spPr>
      </p:pic>
      <p:sp>
        <p:nvSpPr>
          <p:cNvPr id="5" name="Título 1">
            <a:extLst>
              <a:ext uri="{FF2B5EF4-FFF2-40B4-BE49-F238E27FC236}">
                <a16:creationId xmlns:a16="http://schemas.microsoft.com/office/drawing/2014/main" id="{FC23E412-1ED4-81EF-EB41-FB6749108E2E}"/>
              </a:ext>
            </a:extLst>
          </p:cNvPr>
          <p:cNvSpPr>
            <a:spLocks noGrp="1"/>
          </p:cNvSpPr>
          <p:nvPr>
            <p:ph type="title"/>
          </p:nvPr>
        </p:nvSpPr>
        <p:spPr>
          <a:xfrm>
            <a:off x="0" y="1587"/>
            <a:ext cx="6599237" cy="1325563"/>
          </a:xfrm>
        </p:spPr>
        <p:txBody>
          <a:bodyPr/>
          <a:lstStyle/>
          <a:p>
            <a:r>
              <a:rPr lang="es-ES" dirty="0"/>
              <a:t>Azure Firewall Premium</a:t>
            </a:r>
            <a:endParaRPr lang="en-US" dirty="0"/>
          </a:p>
        </p:txBody>
      </p:sp>
    </p:spTree>
    <p:extLst>
      <p:ext uri="{BB962C8B-B14F-4D97-AF65-F5344CB8AC3E}">
        <p14:creationId xmlns:p14="http://schemas.microsoft.com/office/powerpoint/2010/main" val="20930436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C23E412-1ED4-81EF-EB41-FB6749108E2E}"/>
              </a:ext>
            </a:extLst>
          </p:cNvPr>
          <p:cNvSpPr>
            <a:spLocks noGrp="1"/>
          </p:cNvSpPr>
          <p:nvPr>
            <p:ph type="title"/>
          </p:nvPr>
        </p:nvSpPr>
        <p:spPr>
          <a:xfrm>
            <a:off x="0" y="1587"/>
            <a:ext cx="9190037" cy="1325563"/>
          </a:xfrm>
        </p:spPr>
        <p:txBody>
          <a:bodyPr/>
          <a:lstStyle/>
          <a:p>
            <a:r>
              <a:rPr lang="es-ES" dirty="0"/>
              <a:t>Comparación de </a:t>
            </a:r>
            <a:r>
              <a:rPr lang="es-ES" dirty="0" err="1"/>
              <a:t>caracteristicas</a:t>
            </a:r>
            <a:r>
              <a:rPr lang="es-ES" dirty="0"/>
              <a:t> </a:t>
            </a:r>
          </a:p>
        </p:txBody>
      </p:sp>
      <p:pic>
        <p:nvPicPr>
          <p:cNvPr id="3" name="Picture 2">
            <a:extLst>
              <a:ext uri="{FF2B5EF4-FFF2-40B4-BE49-F238E27FC236}">
                <a16:creationId xmlns:a16="http://schemas.microsoft.com/office/drawing/2014/main" id="{7D8E66D3-F75C-08FE-8835-CC0C925A23B4}"/>
              </a:ext>
            </a:extLst>
          </p:cNvPr>
          <p:cNvPicPr>
            <a:picLocks noChangeAspect="1"/>
          </p:cNvPicPr>
          <p:nvPr/>
        </p:nvPicPr>
        <p:blipFill>
          <a:blip r:embed="rId2"/>
          <a:stretch>
            <a:fillRect/>
          </a:stretch>
        </p:blipFill>
        <p:spPr>
          <a:xfrm>
            <a:off x="-1" y="830262"/>
            <a:ext cx="12436476" cy="6238875"/>
          </a:xfrm>
          <a:prstGeom prst="rect">
            <a:avLst/>
          </a:prstGeom>
        </p:spPr>
      </p:pic>
    </p:spTree>
    <p:extLst>
      <p:ext uri="{BB962C8B-B14F-4D97-AF65-F5344CB8AC3E}">
        <p14:creationId xmlns:p14="http://schemas.microsoft.com/office/powerpoint/2010/main" val="14392541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895ECE-31EE-4F3D-9443-F6F95165E789}"/>
              </a:ext>
            </a:extLst>
          </p:cNvPr>
          <p:cNvSpPr>
            <a:spLocks noGrp="1"/>
          </p:cNvSpPr>
          <p:nvPr>
            <p:ph type="title"/>
          </p:nvPr>
        </p:nvSpPr>
        <p:spPr>
          <a:xfrm>
            <a:off x="389465" y="257322"/>
            <a:ext cx="8208106" cy="1185992"/>
          </a:xfrm>
        </p:spPr>
        <p:txBody>
          <a:bodyPr/>
          <a:lstStyle/>
          <a:p>
            <a:r>
              <a:rPr lang="es-ES" dirty="0"/>
              <a:t>Tipos de Reglas de Azure Firewall</a:t>
            </a:r>
          </a:p>
        </p:txBody>
      </p:sp>
      <p:sp>
        <p:nvSpPr>
          <p:cNvPr id="3" name="Marcador de texto 2">
            <a:extLst>
              <a:ext uri="{FF2B5EF4-FFF2-40B4-BE49-F238E27FC236}">
                <a16:creationId xmlns:a16="http://schemas.microsoft.com/office/drawing/2014/main" id="{7A888AC5-F60C-4462-8112-A57FD55B1779}"/>
              </a:ext>
            </a:extLst>
          </p:cNvPr>
          <p:cNvSpPr>
            <a:spLocks noGrp="1"/>
          </p:cNvSpPr>
          <p:nvPr>
            <p:ph type="body" sz="quarter" idx="17"/>
          </p:nvPr>
        </p:nvSpPr>
        <p:spPr/>
        <p:txBody>
          <a:bodyPr>
            <a:normAutofit/>
          </a:bodyPr>
          <a:lstStyle/>
          <a:p>
            <a:r>
              <a:rPr lang="es-ES" b="1" dirty="0">
                <a:solidFill>
                  <a:schemeClr val="bg2">
                    <a:lumMod val="75000"/>
                  </a:schemeClr>
                </a:solidFill>
              </a:rPr>
              <a:t>NAT</a:t>
            </a:r>
          </a:p>
          <a:p>
            <a:r>
              <a:rPr lang="es-ES" dirty="0">
                <a:solidFill>
                  <a:srgbClr val="171717"/>
                </a:solidFill>
                <a:latin typeface="Segoe UI" panose="020B0502040204020203" pitchFamily="34" charset="0"/>
              </a:rPr>
              <a:t>Este tipo de regla permite el tráfico de entrada desde Internet hacía una VM de destino mediante DNAT.</a:t>
            </a:r>
            <a:endParaRPr lang="es-ES" dirty="0"/>
          </a:p>
        </p:txBody>
      </p:sp>
      <p:sp>
        <p:nvSpPr>
          <p:cNvPr id="4" name="Marcador de texto 3">
            <a:extLst>
              <a:ext uri="{FF2B5EF4-FFF2-40B4-BE49-F238E27FC236}">
                <a16:creationId xmlns:a16="http://schemas.microsoft.com/office/drawing/2014/main" id="{8FC01B22-0EA6-4C2B-AD36-F71117FF8221}"/>
              </a:ext>
            </a:extLst>
          </p:cNvPr>
          <p:cNvSpPr>
            <a:spLocks noGrp="1"/>
          </p:cNvSpPr>
          <p:nvPr>
            <p:ph type="body" sz="quarter" idx="18"/>
          </p:nvPr>
        </p:nvSpPr>
        <p:spPr/>
        <p:txBody>
          <a:bodyPr/>
          <a:lstStyle/>
          <a:p>
            <a:r>
              <a:rPr lang="es-ES" b="1" dirty="0">
                <a:solidFill>
                  <a:schemeClr val="bg2">
                    <a:lumMod val="75000"/>
                  </a:schemeClr>
                </a:solidFill>
              </a:rPr>
              <a:t>Network</a:t>
            </a:r>
          </a:p>
          <a:p>
            <a:r>
              <a:rPr lang="es-ES" dirty="0">
                <a:solidFill>
                  <a:srgbClr val="171717"/>
                </a:solidFill>
                <a:latin typeface="Segoe UI" panose="020B0502040204020203" pitchFamily="34" charset="0"/>
              </a:rPr>
              <a:t>Reglas de red que permiten especificar IP origen/Puerto e IP destino/Puerto.</a:t>
            </a:r>
          </a:p>
          <a:p>
            <a:r>
              <a:rPr lang="es-ES" dirty="0">
                <a:solidFill>
                  <a:srgbClr val="171717"/>
                </a:solidFill>
                <a:latin typeface="Segoe UI" panose="020B0502040204020203" pitchFamily="34" charset="0"/>
              </a:rPr>
              <a:t>Por defecto Azure FW esta cerrado a todo el tráfico que no sea permitido implícitamente.</a:t>
            </a:r>
            <a:endParaRPr lang="es-ES" dirty="0"/>
          </a:p>
        </p:txBody>
      </p:sp>
      <p:sp>
        <p:nvSpPr>
          <p:cNvPr id="6" name="Marcador de texto 5">
            <a:extLst>
              <a:ext uri="{FF2B5EF4-FFF2-40B4-BE49-F238E27FC236}">
                <a16:creationId xmlns:a16="http://schemas.microsoft.com/office/drawing/2014/main" id="{A1D70EED-DEFD-49A5-A494-61F2DC7C3359}"/>
              </a:ext>
            </a:extLst>
          </p:cNvPr>
          <p:cNvSpPr>
            <a:spLocks noGrp="1"/>
          </p:cNvSpPr>
          <p:nvPr>
            <p:ph type="body" sz="quarter" idx="19"/>
          </p:nvPr>
        </p:nvSpPr>
        <p:spPr/>
        <p:txBody>
          <a:bodyPr/>
          <a:lstStyle/>
          <a:p>
            <a:r>
              <a:rPr lang="es-ES" b="1" dirty="0" err="1">
                <a:solidFill>
                  <a:schemeClr val="bg2">
                    <a:lumMod val="75000"/>
                  </a:schemeClr>
                </a:solidFill>
              </a:rPr>
              <a:t>Application</a:t>
            </a:r>
            <a:endParaRPr lang="es-ES" b="1" dirty="0">
              <a:solidFill>
                <a:schemeClr val="bg2">
                  <a:lumMod val="75000"/>
                </a:schemeClr>
              </a:solidFill>
            </a:endParaRPr>
          </a:p>
          <a:p>
            <a:r>
              <a:rPr lang="es-ES" altLang="es-ES" dirty="0">
                <a:solidFill>
                  <a:srgbClr val="171717"/>
                </a:solidFill>
                <a:latin typeface="Segoe UI" panose="020B0502040204020203" pitchFamily="34" charset="0"/>
              </a:rPr>
              <a:t>Permiten configurar los nombres de dominio completo (FQDN) a los que se puede acceder desde una subred.</a:t>
            </a:r>
            <a:endParaRPr lang="es-ES" b="1" dirty="0">
              <a:solidFill>
                <a:schemeClr val="bg2">
                  <a:lumMod val="75000"/>
                </a:schemeClr>
              </a:solidFill>
            </a:endParaRPr>
          </a:p>
        </p:txBody>
      </p:sp>
      <p:pic>
        <p:nvPicPr>
          <p:cNvPr id="16" name="Imagen 15" descr="Mujer parada en una cocina&#10;&#10;Descripción generada automáticamente con confianza media">
            <a:extLst>
              <a:ext uri="{FF2B5EF4-FFF2-40B4-BE49-F238E27FC236}">
                <a16:creationId xmlns:a16="http://schemas.microsoft.com/office/drawing/2014/main" id="{81EAA79F-0BC6-43E5-8F48-3E4CEB35A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590" y="4246907"/>
            <a:ext cx="2652091" cy="1768060"/>
          </a:xfrm>
          <a:prstGeom prst="rect">
            <a:avLst/>
          </a:prstGeom>
        </p:spPr>
      </p:pic>
      <p:pic>
        <p:nvPicPr>
          <p:cNvPr id="8" name="Marcador de contenido 7">
            <a:extLst>
              <a:ext uri="{FF2B5EF4-FFF2-40B4-BE49-F238E27FC236}">
                <a16:creationId xmlns:a16="http://schemas.microsoft.com/office/drawing/2014/main" id="{DDC1573E-7A15-480D-B24C-BA4A019064E2}"/>
              </a:ext>
            </a:extLst>
          </p:cNvPr>
          <p:cNvPicPr>
            <a:picLocks noGrp="1" noChangeAspect="1"/>
          </p:cNvPicPr>
          <p:nvPr>
            <p:ph idx="14"/>
          </p:nvPr>
        </p:nvPicPr>
        <p:blipFill>
          <a:blip r:embed="rId4">
            <a:extLst>
              <a:ext uri="{28A0092B-C50C-407E-A947-70E740481C1C}">
                <a14:useLocalDpi xmlns:a14="http://schemas.microsoft.com/office/drawing/2010/main" val="0"/>
              </a:ext>
            </a:extLst>
          </a:blip>
          <a:stretch>
            <a:fillRect/>
          </a:stretch>
        </p:blipFill>
        <p:spPr>
          <a:xfrm>
            <a:off x="8989212" y="4246907"/>
            <a:ext cx="2652091" cy="1770151"/>
          </a:xfrm>
        </p:spPr>
      </p:pic>
      <p:pic>
        <p:nvPicPr>
          <p:cNvPr id="13" name="Imagen 12">
            <a:extLst>
              <a:ext uri="{FF2B5EF4-FFF2-40B4-BE49-F238E27FC236}">
                <a16:creationId xmlns:a16="http://schemas.microsoft.com/office/drawing/2014/main" id="{D3586A38-F6F2-42D3-A0AF-6064242841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9213" y="4246907"/>
            <a:ext cx="2652091" cy="1770151"/>
          </a:xfrm>
          <a:prstGeom prst="rect">
            <a:avLst/>
          </a:prstGeom>
        </p:spPr>
      </p:pic>
      <p:pic>
        <p:nvPicPr>
          <p:cNvPr id="10" name="Marcador de posición de imagen 7" descr="Persona con celular en la mano&#10;&#10;Descripción generada automáticamente con confianza media">
            <a:extLst>
              <a:ext uri="{FF2B5EF4-FFF2-40B4-BE49-F238E27FC236}">
                <a16:creationId xmlns:a16="http://schemas.microsoft.com/office/drawing/2014/main" id="{CDF15F28-F375-63A8-F948-3B16C9787558}"/>
              </a:ext>
            </a:extLst>
          </p:cNvPr>
          <p:cNvPicPr>
            <a:picLocks noChangeAspect="1"/>
          </p:cNvPicPr>
          <p:nvPr/>
        </p:nvPicPr>
        <p:blipFill>
          <a:blip r:embed="rId6">
            <a:extLst>
              <a:ext uri="{28A0092B-C50C-407E-A947-70E740481C1C}">
                <a14:useLocalDpi xmlns:a14="http://schemas.microsoft.com/office/drawing/2010/main" val="0"/>
              </a:ext>
            </a:extLst>
          </a:blip>
          <a:srcRect t="5632" b="5632"/>
          <a:stretch>
            <a:fillRect/>
          </a:stretch>
        </p:blipFill>
        <p:spPr>
          <a:xfrm>
            <a:off x="4952401" y="4246907"/>
            <a:ext cx="2652091" cy="1768060"/>
          </a:xfrm>
          <a:prstGeom prst="rect">
            <a:avLst/>
          </a:prstGeom>
        </p:spPr>
      </p:pic>
      <p:pic>
        <p:nvPicPr>
          <p:cNvPr id="7" name="Picture 6">
            <a:extLst>
              <a:ext uri="{FF2B5EF4-FFF2-40B4-BE49-F238E27FC236}">
                <a16:creationId xmlns:a16="http://schemas.microsoft.com/office/drawing/2014/main" id="{162F002D-9264-BD3A-6FE1-4729A23D09C2}"/>
              </a:ext>
            </a:extLst>
          </p:cNvPr>
          <p:cNvPicPr>
            <a:picLocks noChangeAspect="1"/>
          </p:cNvPicPr>
          <p:nvPr/>
        </p:nvPicPr>
        <p:blipFill>
          <a:blip r:embed="rId7"/>
          <a:stretch>
            <a:fillRect/>
          </a:stretch>
        </p:blipFill>
        <p:spPr>
          <a:xfrm>
            <a:off x="10194834" y="356605"/>
            <a:ext cx="1971675" cy="447675"/>
          </a:xfrm>
          <a:prstGeom prst="rect">
            <a:avLst/>
          </a:prstGeom>
        </p:spPr>
      </p:pic>
    </p:spTree>
    <p:extLst>
      <p:ext uri="{BB962C8B-B14F-4D97-AF65-F5344CB8AC3E}">
        <p14:creationId xmlns:p14="http://schemas.microsoft.com/office/powerpoint/2010/main" val="1813630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DF426-92BC-4AAA-9412-165E224838F9}"/>
              </a:ext>
            </a:extLst>
          </p:cNvPr>
          <p:cNvSpPr>
            <a:spLocks noGrp="1"/>
          </p:cNvSpPr>
          <p:nvPr>
            <p:ph type="title"/>
          </p:nvPr>
        </p:nvSpPr>
        <p:spPr/>
        <p:txBody>
          <a:bodyPr/>
          <a:lstStyle/>
          <a:p>
            <a:r>
              <a:rPr lang="es-ES" dirty="0"/>
              <a:t>Las Reglas de Firewall se organizan en:</a:t>
            </a:r>
          </a:p>
        </p:txBody>
      </p:sp>
      <p:sp>
        <p:nvSpPr>
          <p:cNvPr id="4" name="Marcador de texto 3">
            <a:extLst>
              <a:ext uri="{FF2B5EF4-FFF2-40B4-BE49-F238E27FC236}">
                <a16:creationId xmlns:a16="http://schemas.microsoft.com/office/drawing/2014/main" id="{500650EE-0D04-4683-8FC2-21565B0C7D57}"/>
              </a:ext>
            </a:extLst>
          </p:cNvPr>
          <p:cNvSpPr>
            <a:spLocks noGrp="1"/>
          </p:cNvSpPr>
          <p:nvPr>
            <p:ph type="body" sz="quarter" idx="18"/>
          </p:nvPr>
        </p:nvSpPr>
        <p:spPr/>
        <p:txBody>
          <a:bodyPr/>
          <a:lstStyle/>
          <a:p>
            <a:r>
              <a:rPr lang="es-ES" dirty="0"/>
              <a:t>Colecciones de Reglas</a:t>
            </a:r>
          </a:p>
          <a:p>
            <a:r>
              <a:rPr lang="es-ES" dirty="0"/>
              <a:t>(</a:t>
            </a:r>
            <a:r>
              <a:rPr lang="es-ES" dirty="0" err="1"/>
              <a:t>Rulle</a:t>
            </a:r>
            <a:r>
              <a:rPr lang="es-ES" dirty="0"/>
              <a:t> </a:t>
            </a:r>
            <a:r>
              <a:rPr lang="es-ES" dirty="0" err="1"/>
              <a:t>Collections</a:t>
            </a:r>
            <a:r>
              <a:rPr lang="es-ES" dirty="0"/>
              <a:t>):</a:t>
            </a:r>
          </a:p>
          <a:p>
            <a:r>
              <a:rPr lang="es-ES" dirty="0"/>
              <a:t>Cada colección de reglas contiene varias reglas </a:t>
            </a:r>
            <a:r>
              <a:rPr lang="es-ES" b="1" dirty="0"/>
              <a:t>siempre del mismo tipo</a:t>
            </a:r>
            <a:r>
              <a:rPr lang="es-ES" dirty="0"/>
              <a:t>.</a:t>
            </a:r>
          </a:p>
        </p:txBody>
      </p:sp>
      <p:sp>
        <p:nvSpPr>
          <p:cNvPr id="5" name="Marcador de texto 4">
            <a:extLst>
              <a:ext uri="{FF2B5EF4-FFF2-40B4-BE49-F238E27FC236}">
                <a16:creationId xmlns:a16="http://schemas.microsoft.com/office/drawing/2014/main" id="{82F1E65A-01E1-4272-8168-AA472E7EEE08}"/>
              </a:ext>
            </a:extLst>
          </p:cNvPr>
          <p:cNvSpPr>
            <a:spLocks noGrp="1"/>
          </p:cNvSpPr>
          <p:nvPr>
            <p:ph type="body" sz="quarter" idx="19"/>
          </p:nvPr>
        </p:nvSpPr>
        <p:spPr/>
        <p:txBody>
          <a:bodyPr/>
          <a:lstStyle/>
          <a:p>
            <a:r>
              <a:rPr lang="es-ES" dirty="0"/>
              <a:t>Reglas (Rules):</a:t>
            </a:r>
          </a:p>
          <a:p>
            <a:r>
              <a:rPr lang="es-ES" dirty="0"/>
              <a:t>Son las reglas en si. Es donde especificamos que tráfico permitimos. </a:t>
            </a:r>
          </a:p>
          <a:p>
            <a:r>
              <a:rPr lang="es-ES" b="1" dirty="0"/>
              <a:t>Todas las reglas deben ser del mismo tipo.</a:t>
            </a:r>
          </a:p>
          <a:p>
            <a:endParaRPr lang="es-ES" dirty="0"/>
          </a:p>
        </p:txBody>
      </p:sp>
      <p:sp>
        <p:nvSpPr>
          <p:cNvPr id="6" name="Marcador de texto 5">
            <a:extLst>
              <a:ext uri="{FF2B5EF4-FFF2-40B4-BE49-F238E27FC236}">
                <a16:creationId xmlns:a16="http://schemas.microsoft.com/office/drawing/2014/main" id="{243D8629-1AF3-4E86-B28C-BA83A76AAAC0}"/>
              </a:ext>
            </a:extLst>
          </p:cNvPr>
          <p:cNvSpPr>
            <a:spLocks noGrp="1"/>
          </p:cNvSpPr>
          <p:nvPr>
            <p:ph type="body" sz="quarter" idx="20"/>
          </p:nvPr>
        </p:nvSpPr>
        <p:spPr/>
        <p:txBody>
          <a:bodyPr/>
          <a:lstStyle/>
          <a:p>
            <a:r>
              <a:rPr lang="es-ES" dirty="0"/>
              <a:t>Grupo de Colecciones de Regla:</a:t>
            </a:r>
          </a:p>
          <a:p>
            <a:r>
              <a:rPr lang="es-ES" dirty="0"/>
              <a:t>(Rule </a:t>
            </a:r>
            <a:r>
              <a:rPr lang="es-ES" dirty="0" err="1"/>
              <a:t>Collectios</a:t>
            </a:r>
            <a:r>
              <a:rPr lang="es-ES" dirty="0"/>
              <a:t> </a:t>
            </a:r>
            <a:r>
              <a:rPr lang="es-ES" dirty="0" err="1"/>
              <a:t>Group</a:t>
            </a:r>
            <a:r>
              <a:rPr lang="es-ES" dirty="0"/>
              <a:t>).</a:t>
            </a:r>
          </a:p>
          <a:p>
            <a:r>
              <a:rPr lang="es-ES" dirty="0"/>
              <a:t>Pueden contener una o ninguna Colección de Reglas. </a:t>
            </a:r>
          </a:p>
          <a:p>
            <a:r>
              <a:rPr lang="es-ES" b="1" dirty="0"/>
              <a:t>Las colecciones de Reglas pueden ser de cualquier tipo.</a:t>
            </a:r>
          </a:p>
        </p:txBody>
      </p:sp>
      <p:pic>
        <p:nvPicPr>
          <p:cNvPr id="15" name="Marcador de posición de imagen 14" descr="Imagen que contiene persona, ventana, parado, hombre&#10;&#10;Descripción generada automáticamente">
            <a:extLst>
              <a:ext uri="{FF2B5EF4-FFF2-40B4-BE49-F238E27FC236}">
                <a16:creationId xmlns:a16="http://schemas.microsoft.com/office/drawing/2014/main" id="{5E0051BB-9510-48DC-AC51-34FF38C96A48}"/>
              </a:ext>
            </a:extLst>
          </p:cNvPr>
          <p:cNvPicPr>
            <a:picLocks noGrp="1" noChangeAspect="1"/>
          </p:cNvPicPr>
          <p:nvPr>
            <p:ph type="pic" sz="quarter" idx="10"/>
          </p:nvPr>
        </p:nvPicPr>
        <p:blipFill rotWithShape="1">
          <a:blip r:embed="rId2">
            <a:alphaModFix amt="85000"/>
            <a:extLst>
              <a:ext uri="{28A0092B-C50C-407E-A947-70E740481C1C}">
                <a14:useLocalDpi xmlns:a14="http://schemas.microsoft.com/office/drawing/2010/main" val="0"/>
              </a:ext>
            </a:extLst>
          </a:blip>
          <a:srcRect t="12929" b="39849"/>
          <a:stretch/>
        </p:blipFill>
        <p:spPr>
          <a:xfrm>
            <a:off x="882" y="4063486"/>
            <a:ext cx="12434711" cy="2931039"/>
          </a:xfrm>
        </p:spPr>
      </p:pic>
      <p:pic>
        <p:nvPicPr>
          <p:cNvPr id="16" name="Imagen 15">
            <a:extLst>
              <a:ext uri="{FF2B5EF4-FFF2-40B4-BE49-F238E27FC236}">
                <a16:creationId xmlns:a16="http://schemas.microsoft.com/office/drawing/2014/main" id="{9C578614-155C-4192-BE13-D5A7EE948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80" y="4072624"/>
            <a:ext cx="12434712" cy="2931039"/>
          </a:xfrm>
          <a:prstGeom prst="rect">
            <a:avLst/>
          </a:prstGeom>
        </p:spPr>
      </p:pic>
      <p:pic>
        <p:nvPicPr>
          <p:cNvPr id="7" name="Picture 6">
            <a:extLst>
              <a:ext uri="{FF2B5EF4-FFF2-40B4-BE49-F238E27FC236}">
                <a16:creationId xmlns:a16="http://schemas.microsoft.com/office/drawing/2014/main" id="{A20C5F05-92F6-C595-EB6C-CD6B95ED19F4}"/>
              </a:ext>
            </a:extLst>
          </p:cNvPr>
          <p:cNvPicPr>
            <a:picLocks noChangeAspect="1"/>
          </p:cNvPicPr>
          <p:nvPr/>
        </p:nvPicPr>
        <p:blipFill>
          <a:blip r:embed="rId4"/>
          <a:stretch>
            <a:fillRect/>
          </a:stretch>
        </p:blipFill>
        <p:spPr>
          <a:xfrm>
            <a:off x="10227292" y="257322"/>
            <a:ext cx="1971675" cy="447675"/>
          </a:xfrm>
          <a:prstGeom prst="rect">
            <a:avLst/>
          </a:prstGeom>
        </p:spPr>
      </p:pic>
    </p:spTree>
    <p:extLst>
      <p:ext uri="{BB962C8B-B14F-4D97-AF65-F5344CB8AC3E}">
        <p14:creationId xmlns:p14="http://schemas.microsoft.com/office/powerpoint/2010/main" val="2666327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UDR</a:t>
            </a:r>
            <a:br>
              <a:rPr lang="en-US" sz="6000" dirty="0"/>
            </a:br>
            <a:r>
              <a:rPr lang="es-ES" sz="6000" dirty="0"/>
              <a:t>Por el camino correcto</a:t>
            </a:r>
          </a:p>
        </p:txBody>
      </p:sp>
    </p:spTree>
    <p:extLst>
      <p:ext uri="{BB962C8B-B14F-4D97-AF65-F5344CB8AC3E}">
        <p14:creationId xmlns:p14="http://schemas.microsoft.com/office/powerpoint/2010/main" val="155747047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A494A7-9894-489F-A028-B351988465C6}"/>
              </a:ext>
            </a:extLst>
          </p:cNvPr>
          <p:cNvSpPr>
            <a:spLocks noGrp="1"/>
          </p:cNvSpPr>
          <p:nvPr>
            <p:ph type="title"/>
          </p:nvPr>
        </p:nvSpPr>
        <p:spPr>
          <a:xfrm>
            <a:off x="928126" y="133192"/>
            <a:ext cx="4391008" cy="909769"/>
          </a:xfrm>
        </p:spPr>
        <p:txBody>
          <a:bodyPr/>
          <a:lstStyle/>
          <a:p>
            <a:r>
              <a:rPr lang="es-ES" dirty="0"/>
              <a:t>NETWORK PEERING</a:t>
            </a:r>
          </a:p>
        </p:txBody>
      </p:sp>
      <p:pic>
        <p:nvPicPr>
          <p:cNvPr id="3" name="Picture 2">
            <a:extLst>
              <a:ext uri="{FF2B5EF4-FFF2-40B4-BE49-F238E27FC236}">
                <a16:creationId xmlns:a16="http://schemas.microsoft.com/office/drawing/2014/main" id="{C7DF02C2-EE80-E27C-C29F-49770BA656D4}"/>
              </a:ext>
            </a:extLst>
          </p:cNvPr>
          <p:cNvPicPr>
            <a:picLocks noChangeAspect="1"/>
          </p:cNvPicPr>
          <p:nvPr/>
        </p:nvPicPr>
        <p:blipFill>
          <a:blip r:embed="rId2"/>
          <a:stretch>
            <a:fillRect/>
          </a:stretch>
        </p:blipFill>
        <p:spPr>
          <a:xfrm>
            <a:off x="10227292" y="257322"/>
            <a:ext cx="1971675" cy="447675"/>
          </a:xfrm>
          <a:prstGeom prst="rect">
            <a:avLst/>
          </a:prstGeom>
        </p:spPr>
      </p:pic>
      <p:pic>
        <p:nvPicPr>
          <p:cNvPr id="5" name="Picture 4">
            <a:extLst>
              <a:ext uri="{FF2B5EF4-FFF2-40B4-BE49-F238E27FC236}">
                <a16:creationId xmlns:a16="http://schemas.microsoft.com/office/drawing/2014/main" id="{0FE907F5-C20F-1AD3-0A19-651C804D648C}"/>
              </a:ext>
            </a:extLst>
          </p:cNvPr>
          <p:cNvPicPr>
            <a:picLocks noChangeAspect="1"/>
          </p:cNvPicPr>
          <p:nvPr/>
        </p:nvPicPr>
        <p:blipFill>
          <a:blip r:embed="rId3"/>
          <a:stretch>
            <a:fillRect/>
          </a:stretch>
        </p:blipFill>
        <p:spPr>
          <a:xfrm>
            <a:off x="1394618" y="1211262"/>
            <a:ext cx="9647237" cy="5150218"/>
          </a:xfrm>
          <a:prstGeom prst="rect">
            <a:avLst/>
          </a:prstGeom>
        </p:spPr>
      </p:pic>
    </p:spTree>
    <p:extLst>
      <p:ext uri="{BB962C8B-B14F-4D97-AF65-F5344CB8AC3E}">
        <p14:creationId xmlns:p14="http://schemas.microsoft.com/office/powerpoint/2010/main" val="3151111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DBBAFFCA-B1B0-C4E5-16D3-8ADB5E67AC44}"/>
              </a:ext>
            </a:extLst>
          </p:cNvPr>
          <p:cNvSpPr>
            <a:spLocks noGrp="1"/>
          </p:cNvSpPr>
          <p:nvPr>
            <p:ph type="body" sz="quarter" idx="10"/>
          </p:nvPr>
        </p:nvSpPr>
        <p:spPr/>
        <p:txBody>
          <a:bodyPr/>
          <a:lstStyle/>
          <a:p>
            <a:endParaRPr lang="es-ES"/>
          </a:p>
        </p:txBody>
      </p:sp>
      <p:pic>
        <p:nvPicPr>
          <p:cNvPr id="5" name="Picture 4">
            <a:extLst>
              <a:ext uri="{FF2B5EF4-FFF2-40B4-BE49-F238E27FC236}">
                <a16:creationId xmlns:a16="http://schemas.microsoft.com/office/drawing/2014/main" id="{46A13612-E8DB-494B-52EC-0AA1BB309AA5}"/>
              </a:ext>
            </a:extLst>
          </p:cNvPr>
          <p:cNvPicPr>
            <a:picLocks noChangeAspect="1"/>
          </p:cNvPicPr>
          <p:nvPr/>
        </p:nvPicPr>
        <p:blipFill>
          <a:blip r:embed="rId2"/>
          <a:stretch>
            <a:fillRect/>
          </a:stretch>
        </p:blipFill>
        <p:spPr>
          <a:xfrm>
            <a:off x="0" y="1"/>
            <a:ext cx="12436475" cy="6994524"/>
          </a:xfrm>
          <a:prstGeom prst="rect">
            <a:avLst/>
          </a:prstGeom>
        </p:spPr>
      </p:pic>
    </p:spTree>
    <p:extLst>
      <p:ext uri="{BB962C8B-B14F-4D97-AF65-F5344CB8AC3E}">
        <p14:creationId xmlns:p14="http://schemas.microsoft.com/office/powerpoint/2010/main" val="24599104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2F259026-8D02-4B94-8500-080262EB028B}"/>
              </a:ext>
            </a:extLst>
          </p:cNvPr>
          <p:cNvSpPr>
            <a:spLocks noGrp="1"/>
          </p:cNvSpPr>
          <p:nvPr>
            <p:ph type="pic" sz="quarter" idx="10"/>
          </p:nvPr>
        </p:nvSpPr>
        <p:spPr>
          <a:xfrm>
            <a:off x="19081" y="16641"/>
            <a:ext cx="12434711" cy="6994525"/>
          </a:xfrm>
        </p:spPr>
      </p:sp>
      <p:pic>
        <p:nvPicPr>
          <p:cNvPr id="6" name="Imagen 5" descr="Personas sentadas en una mesa&#10;&#10;Descripción generada automáticamente con confianza media">
            <a:extLst>
              <a:ext uri="{FF2B5EF4-FFF2-40B4-BE49-F238E27FC236}">
                <a16:creationId xmlns:a16="http://schemas.microsoft.com/office/drawing/2014/main" id="{08C178C7-EA31-429A-AB6B-287F315DCD0D}"/>
              </a:ext>
            </a:extLst>
          </p:cNvPr>
          <p:cNvPicPr>
            <a:picLocks noChangeAspect="1"/>
          </p:cNvPicPr>
          <p:nvPr/>
        </p:nvPicPr>
        <p:blipFill rotWithShape="1">
          <a:blip r:embed="rId2">
            <a:extLst>
              <a:ext uri="{28A0092B-C50C-407E-A947-70E740481C1C}">
                <a14:useLocalDpi xmlns:a14="http://schemas.microsoft.com/office/drawing/2010/main" val="0"/>
              </a:ext>
            </a:extLst>
          </a:blip>
          <a:srcRect l="1172" b="15273"/>
          <a:stretch/>
        </p:blipFill>
        <p:spPr>
          <a:xfrm>
            <a:off x="-13076" y="-12206"/>
            <a:ext cx="12499776" cy="7144196"/>
          </a:xfrm>
          <a:prstGeom prst="rect">
            <a:avLst/>
          </a:prstGeom>
        </p:spPr>
      </p:pic>
      <p:pic>
        <p:nvPicPr>
          <p:cNvPr id="14" name="Imagen 13">
            <a:extLst>
              <a:ext uri="{FF2B5EF4-FFF2-40B4-BE49-F238E27FC236}">
                <a16:creationId xmlns:a16="http://schemas.microsoft.com/office/drawing/2014/main" id="{6B705464-DE7D-40E8-B9ED-3C997AE5A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 y="-3577"/>
            <a:ext cx="12647981" cy="7060940"/>
          </a:xfrm>
          <a:prstGeom prst="rect">
            <a:avLst/>
          </a:prstGeom>
        </p:spPr>
      </p:pic>
      <p:sp>
        <p:nvSpPr>
          <p:cNvPr id="2" name="Título 1">
            <a:extLst>
              <a:ext uri="{FF2B5EF4-FFF2-40B4-BE49-F238E27FC236}">
                <a16:creationId xmlns:a16="http://schemas.microsoft.com/office/drawing/2014/main" id="{1611403D-52AD-463B-A218-7EA17A85D54C}"/>
              </a:ext>
            </a:extLst>
          </p:cNvPr>
          <p:cNvSpPr>
            <a:spLocks noGrp="1"/>
          </p:cNvSpPr>
          <p:nvPr>
            <p:ph type="title"/>
          </p:nvPr>
        </p:nvSpPr>
        <p:spPr>
          <a:xfrm>
            <a:off x="-13827" y="-12205"/>
            <a:ext cx="8221635" cy="826218"/>
          </a:xfrm>
        </p:spPr>
        <p:txBody>
          <a:bodyPr/>
          <a:lstStyle/>
          <a:p>
            <a:r>
              <a:rPr lang="es-ES" dirty="0">
                <a:solidFill>
                  <a:schemeClr val="bg1"/>
                </a:solidFill>
              </a:rPr>
              <a:t>Rutas Personalizadas (UDR): Empieza la Magia </a:t>
            </a:r>
          </a:p>
        </p:txBody>
      </p:sp>
      <p:sp>
        <p:nvSpPr>
          <p:cNvPr id="4" name="Marcador de texto 3">
            <a:extLst>
              <a:ext uri="{FF2B5EF4-FFF2-40B4-BE49-F238E27FC236}">
                <a16:creationId xmlns:a16="http://schemas.microsoft.com/office/drawing/2014/main" id="{284D9E4A-6D25-42AF-A746-9B609D09CE54}"/>
              </a:ext>
            </a:extLst>
          </p:cNvPr>
          <p:cNvSpPr>
            <a:spLocks noGrp="1"/>
          </p:cNvSpPr>
          <p:nvPr>
            <p:ph type="body" sz="quarter" idx="13"/>
          </p:nvPr>
        </p:nvSpPr>
        <p:spPr>
          <a:xfrm>
            <a:off x="882" y="2520356"/>
            <a:ext cx="5773258" cy="432888"/>
          </a:xfrm>
        </p:spPr>
        <p:txBody>
          <a:bodyPr/>
          <a:lstStyle/>
          <a:p>
            <a:r>
              <a:rPr lang="es-ES" dirty="0"/>
              <a:t>Una UDR consta de dos elementos:</a:t>
            </a:r>
          </a:p>
        </p:txBody>
      </p:sp>
      <p:sp>
        <p:nvSpPr>
          <p:cNvPr id="5" name="Marcador de texto 4">
            <a:extLst>
              <a:ext uri="{FF2B5EF4-FFF2-40B4-BE49-F238E27FC236}">
                <a16:creationId xmlns:a16="http://schemas.microsoft.com/office/drawing/2014/main" id="{49560FFD-25C5-445B-AC0D-27C0D2611DAB}"/>
              </a:ext>
            </a:extLst>
          </p:cNvPr>
          <p:cNvSpPr>
            <a:spLocks noGrp="1"/>
          </p:cNvSpPr>
          <p:nvPr>
            <p:ph type="body" sz="quarter" idx="14"/>
          </p:nvPr>
        </p:nvSpPr>
        <p:spPr>
          <a:xfrm>
            <a:off x="606256" y="3039825"/>
            <a:ext cx="5773258" cy="688245"/>
          </a:xfrm>
        </p:spPr>
        <p:txBody>
          <a:bodyPr/>
          <a:lstStyle/>
          <a:p>
            <a:r>
              <a:rPr lang="es-ES" dirty="0"/>
              <a:t>Address Prefix Destination: Indica la dirección de destino. Puede ser una IP, Rango CIDR o una Etiqueta</a:t>
            </a:r>
          </a:p>
        </p:txBody>
      </p:sp>
      <p:sp>
        <p:nvSpPr>
          <p:cNvPr id="7" name="Marcador de texto 6">
            <a:extLst>
              <a:ext uri="{FF2B5EF4-FFF2-40B4-BE49-F238E27FC236}">
                <a16:creationId xmlns:a16="http://schemas.microsoft.com/office/drawing/2014/main" id="{EA195E15-2522-41C6-A626-116F33FBCF21}"/>
              </a:ext>
            </a:extLst>
          </p:cNvPr>
          <p:cNvSpPr>
            <a:spLocks noGrp="1"/>
          </p:cNvSpPr>
          <p:nvPr>
            <p:ph type="body" sz="quarter" idx="15"/>
          </p:nvPr>
        </p:nvSpPr>
        <p:spPr>
          <a:xfrm>
            <a:off x="606255" y="3814650"/>
            <a:ext cx="5773258" cy="688245"/>
          </a:xfrm>
        </p:spPr>
        <p:txBody>
          <a:bodyPr/>
          <a:lstStyle/>
          <a:p>
            <a:r>
              <a:rPr lang="es-ES" dirty="0"/>
              <a:t>Next Hop Type: Indica el “dispositivo/elemento” que te va a permitir alcanzar la IP de destino.</a:t>
            </a:r>
          </a:p>
        </p:txBody>
      </p:sp>
      <p:sp>
        <p:nvSpPr>
          <p:cNvPr id="13" name="Marcador de texto 12">
            <a:extLst>
              <a:ext uri="{FF2B5EF4-FFF2-40B4-BE49-F238E27FC236}">
                <a16:creationId xmlns:a16="http://schemas.microsoft.com/office/drawing/2014/main" id="{EDDE49A6-40BA-44B6-964F-F7C50E09B120}"/>
              </a:ext>
            </a:extLst>
          </p:cNvPr>
          <p:cNvSpPr>
            <a:spLocks noGrp="1"/>
          </p:cNvSpPr>
          <p:nvPr>
            <p:ph type="body" sz="quarter" idx="16"/>
          </p:nvPr>
        </p:nvSpPr>
        <p:spPr>
          <a:xfrm>
            <a:off x="606255" y="4502895"/>
            <a:ext cx="5773258" cy="1797147"/>
          </a:xfrm>
        </p:spPr>
        <p:txBody>
          <a:bodyPr/>
          <a:lstStyle/>
          <a:p>
            <a:pPr marL="291436" indent="-291436">
              <a:buFontTx/>
              <a:buChar char="-"/>
            </a:pPr>
            <a:r>
              <a:rPr lang="es-ES" dirty="0"/>
              <a:t>Virtual </a:t>
            </a:r>
            <a:r>
              <a:rPr lang="en-US" dirty="0"/>
              <a:t>Appliance</a:t>
            </a:r>
            <a:endParaRPr lang="es-ES" dirty="0"/>
          </a:p>
          <a:p>
            <a:pPr marL="291436" indent="-291436">
              <a:buFontTx/>
              <a:buChar char="-"/>
            </a:pPr>
            <a:r>
              <a:rPr lang="es-ES" dirty="0"/>
              <a:t>Virtual Network Gateway</a:t>
            </a:r>
          </a:p>
          <a:p>
            <a:pPr marL="291436" indent="-291436">
              <a:buFontTx/>
              <a:buChar char="-"/>
            </a:pPr>
            <a:r>
              <a:rPr lang="es-ES" dirty="0"/>
              <a:t>None</a:t>
            </a:r>
          </a:p>
          <a:p>
            <a:pPr marL="291436" indent="-291436">
              <a:buFontTx/>
              <a:buChar char="-"/>
            </a:pPr>
            <a:r>
              <a:rPr lang="es-ES" dirty="0"/>
              <a:t>Virtual Network</a:t>
            </a:r>
          </a:p>
          <a:p>
            <a:pPr marL="291436" indent="-291436">
              <a:buFontTx/>
              <a:buChar char="-"/>
            </a:pPr>
            <a:r>
              <a:rPr lang="es-ES" dirty="0"/>
              <a:t>Internet</a:t>
            </a:r>
          </a:p>
          <a:p>
            <a:pPr marL="291436" indent="-291436">
              <a:buFontTx/>
              <a:buChar char="-"/>
            </a:pPr>
            <a:endParaRPr lang="es-ES" dirty="0"/>
          </a:p>
        </p:txBody>
      </p:sp>
      <p:sp>
        <p:nvSpPr>
          <p:cNvPr id="11" name="object 10">
            <a:extLst>
              <a:ext uri="{FF2B5EF4-FFF2-40B4-BE49-F238E27FC236}">
                <a16:creationId xmlns:a16="http://schemas.microsoft.com/office/drawing/2014/main" id="{7899EECB-03AA-44CE-BA7E-51D6757FE498}"/>
              </a:ext>
            </a:extLst>
          </p:cNvPr>
          <p:cNvSpPr/>
          <p:nvPr/>
        </p:nvSpPr>
        <p:spPr>
          <a:xfrm>
            <a:off x="10302395" y="449992"/>
            <a:ext cx="1800889" cy="242095"/>
          </a:xfrm>
          <a:custGeom>
            <a:avLst/>
            <a:gdLst/>
            <a:ahLst/>
            <a:cxnLst/>
            <a:rect l="l" t="t" r="r" b="b"/>
            <a:pathLst>
              <a:path w="3972559" h="534035">
                <a:moveTo>
                  <a:pt x="558800" y="5613"/>
                </a:moveTo>
                <a:lnTo>
                  <a:pt x="431761" y="5613"/>
                </a:lnTo>
                <a:lnTo>
                  <a:pt x="431761" y="331304"/>
                </a:lnTo>
                <a:lnTo>
                  <a:pt x="432028" y="350342"/>
                </a:lnTo>
                <a:lnTo>
                  <a:pt x="433705" y="396278"/>
                </a:lnTo>
                <a:lnTo>
                  <a:pt x="434060" y="402094"/>
                </a:lnTo>
                <a:lnTo>
                  <a:pt x="433705" y="407365"/>
                </a:lnTo>
                <a:lnTo>
                  <a:pt x="426986" y="411111"/>
                </a:lnTo>
                <a:lnTo>
                  <a:pt x="423227" y="407847"/>
                </a:lnTo>
                <a:lnTo>
                  <a:pt x="420814" y="403555"/>
                </a:lnTo>
                <a:lnTo>
                  <a:pt x="329793" y="241185"/>
                </a:lnTo>
                <a:lnTo>
                  <a:pt x="295503" y="180492"/>
                </a:lnTo>
                <a:lnTo>
                  <a:pt x="264109" y="125412"/>
                </a:lnTo>
                <a:lnTo>
                  <a:pt x="239356" y="82778"/>
                </a:lnTo>
                <a:lnTo>
                  <a:pt x="205511" y="35331"/>
                </a:lnTo>
                <a:lnTo>
                  <a:pt x="152412" y="4343"/>
                </a:lnTo>
                <a:lnTo>
                  <a:pt x="114757" y="0"/>
                </a:lnTo>
                <a:lnTo>
                  <a:pt x="82638" y="3149"/>
                </a:lnTo>
                <a:lnTo>
                  <a:pt x="51650" y="14960"/>
                </a:lnTo>
                <a:lnTo>
                  <a:pt x="25247" y="38950"/>
                </a:lnTo>
                <a:lnTo>
                  <a:pt x="6883" y="78676"/>
                </a:lnTo>
                <a:lnTo>
                  <a:pt x="0" y="137642"/>
                </a:lnTo>
                <a:lnTo>
                  <a:pt x="0" y="528027"/>
                </a:lnTo>
                <a:lnTo>
                  <a:pt x="126885" y="528027"/>
                </a:lnTo>
                <a:lnTo>
                  <a:pt x="126885" y="202476"/>
                </a:lnTo>
                <a:lnTo>
                  <a:pt x="126631" y="183451"/>
                </a:lnTo>
                <a:lnTo>
                  <a:pt x="124739" y="131737"/>
                </a:lnTo>
                <a:lnTo>
                  <a:pt x="125006" y="126276"/>
                </a:lnTo>
                <a:lnTo>
                  <a:pt x="131800" y="122669"/>
                </a:lnTo>
                <a:lnTo>
                  <a:pt x="135407" y="125920"/>
                </a:lnTo>
                <a:lnTo>
                  <a:pt x="192011" y="228053"/>
                </a:lnTo>
                <a:lnTo>
                  <a:pt x="224028" y="285483"/>
                </a:lnTo>
                <a:lnTo>
                  <a:pt x="257517" y="345020"/>
                </a:lnTo>
                <a:lnTo>
                  <a:pt x="289166" y="400469"/>
                </a:lnTo>
                <a:lnTo>
                  <a:pt x="315645" y="445643"/>
                </a:lnTo>
                <a:lnTo>
                  <a:pt x="353212" y="498436"/>
                </a:lnTo>
                <a:lnTo>
                  <a:pt x="406311" y="529590"/>
                </a:lnTo>
                <a:lnTo>
                  <a:pt x="443979" y="533984"/>
                </a:lnTo>
                <a:lnTo>
                  <a:pt x="476072" y="530796"/>
                </a:lnTo>
                <a:lnTo>
                  <a:pt x="507072" y="518934"/>
                </a:lnTo>
                <a:lnTo>
                  <a:pt x="533501" y="494855"/>
                </a:lnTo>
                <a:lnTo>
                  <a:pt x="551891" y="455091"/>
                </a:lnTo>
                <a:lnTo>
                  <a:pt x="558800" y="396138"/>
                </a:lnTo>
                <a:lnTo>
                  <a:pt x="558800" y="5613"/>
                </a:lnTo>
                <a:close/>
              </a:path>
              <a:path w="3972559" h="534035">
                <a:moveTo>
                  <a:pt x="1094435" y="5791"/>
                </a:moveTo>
                <a:lnTo>
                  <a:pt x="602259" y="5791"/>
                </a:lnTo>
                <a:lnTo>
                  <a:pt x="602259" y="115011"/>
                </a:lnTo>
                <a:lnTo>
                  <a:pt x="783996" y="115011"/>
                </a:lnTo>
                <a:lnTo>
                  <a:pt x="783996" y="527761"/>
                </a:lnTo>
                <a:lnTo>
                  <a:pt x="912698" y="527761"/>
                </a:lnTo>
                <a:lnTo>
                  <a:pt x="912698" y="115011"/>
                </a:lnTo>
                <a:lnTo>
                  <a:pt x="1094435" y="115011"/>
                </a:lnTo>
                <a:lnTo>
                  <a:pt x="1094435" y="5791"/>
                </a:lnTo>
                <a:close/>
              </a:path>
              <a:path w="3972559" h="534035">
                <a:moveTo>
                  <a:pt x="1627568" y="5791"/>
                </a:moveTo>
                <a:lnTo>
                  <a:pt x="1135405" y="5791"/>
                </a:lnTo>
                <a:lnTo>
                  <a:pt x="1135405" y="115011"/>
                </a:lnTo>
                <a:lnTo>
                  <a:pt x="1317066" y="115011"/>
                </a:lnTo>
                <a:lnTo>
                  <a:pt x="1317066" y="527761"/>
                </a:lnTo>
                <a:lnTo>
                  <a:pt x="1445895" y="527761"/>
                </a:lnTo>
                <a:lnTo>
                  <a:pt x="1445895" y="115011"/>
                </a:lnTo>
                <a:lnTo>
                  <a:pt x="1627568" y="115011"/>
                </a:lnTo>
                <a:lnTo>
                  <a:pt x="1627568" y="5791"/>
                </a:lnTo>
                <a:close/>
              </a:path>
              <a:path w="3972559" h="534035">
                <a:moveTo>
                  <a:pt x="2315997" y="188772"/>
                </a:moveTo>
                <a:lnTo>
                  <a:pt x="2312428" y="135509"/>
                </a:lnTo>
                <a:lnTo>
                  <a:pt x="2307742" y="117017"/>
                </a:lnTo>
                <a:lnTo>
                  <a:pt x="2301557" y="92595"/>
                </a:lnTo>
                <a:lnTo>
                  <a:pt x="2283104" y="59258"/>
                </a:lnTo>
                <a:lnTo>
                  <a:pt x="2256853" y="34683"/>
                </a:lnTo>
                <a:lnTo>
                  <a:pt x="2222525" y="18097"/>
                </a:lnTo>
                <a:lnTo>
                  <a:pt x="2184603" y="9766"/>
                </a:lnTo>
                <a:lnTo>
                  <a:pt x="2184603" y="186474"/>
                </a:lnTo>
                <a:lnTo>
                  <a:pt x="2184603" y="347281"/>
                </a:lnTo>
                <a:lnTo>
                  <a:pt x="2181034" y="379285"/>
                </a:lnTo>
                <a:lnTo>
                  <a:pt x="2169706" y="400824"/>
                </a:lnTo>
                <a:lnTo>
                  <a:pt x="2149703" y="412953"/>
                </a:lnTo>
                <a:lnTo>
                  <a:pt x="2120125" y="416763"/>
                </a:lnTo>
                <a:lnTo>
                  <a:pt x="1912785" y="416763"/>
                </a:lnTo>
                <a:lnTo>
                  <a:pt x="1912785" y="117017"/>
                </a:lnTo>
                <a:lnTo>
                  <a:pt x="2120125" y="117017"/>
                </a:lnTo>
                <a:lnTo>
                  <a:pt x="2149703" y="120827"/>
                </a:lnTo>
                <a:lnTo>
                  <a:pt x="2169706" y="132969"/>
                </a:lnTo>
                <a:lnTo>
                  <a:pt x="2181034" y="154508"/>
                </a:lnTo>
                <a:lnTo>
                  <a:pt x="2184603" y="186474"/>
                </a:lnTo>
                <a:lnTo>
                  <a:pt x="2184603" y="9766"/>
                </a:lnTo>
                <a:lnTo>
                  <a:pt x="2179878" y="8724"/>
                </a:lnTo>
                <a:lnTo>
                  <a:pt x="2128647" y="5778"/>
                </a:lnTo>
                <a:lnTo>
                  <a:pt x="1784096" y="5778"/>
                </a:lnTo>
                <a:lnTo>
                  <a:pt x="1784096" y="527837"/>
                </a:lnTo>
                <a:lnTo>
                  <a:pt x="2134616" y="527837"/>
                </a:lnTo>
                <a:lnTo>
                  <a:pt x="2188083" y="524002"/>
                </a:lnTo>
                <a:lnTo>
                  <a:pt x="2230882" y="512546"/>
                </a:lnTo>
                <a:lnTo>
                  <a:pt x="2288032" y="467258"/>
                </a:lnTo>
                <a:lnTo>
                  <a:pt x="2307894" y="416763"/>
                </a:lnTo>
                <a:lnTo>
                  <a:pt x="2313190" y="392849"/>
                </a:lnTo>
                <a:lnTo>
                  <a:pt x="2315997" y="344995"/>
                </a:lnTo>
                <a:lnTo>
                  <a:pt x="2315997" y="188772"/>
                </a:lnTo>
                <a:close/>
              </a:path>
              <a:path w="3972559" h="534035">
                <a:moveTo>
                  <a:pt x="2903601" y="184619"/>
                </a:moveTo>
                <a:lnTo>
                  <a:pt x="2900591" y="133299"/>
                </a:lnTo>
                <a:lnTo>
                  <a:pt x="2891078" y="91643"/>
                </a:lnTo>
                <a:lnTo>
                  <a:pt x="2849638" y="34759"/>
                </a:lnTo>
                <a:lnTo>
                  <a:pt x="2773426" y="8788"/>
                </a:lnTo>
                <a:lnTo>
                  <a:pt x="2720467" y="5791"/>
                </a:lnTo>
                <a:lnTo>
                  <a:pt x="2396452" y="5791"/>
                </a:lnTo>
                <a:lnTo>
                  <a:pt x="2396452" y="116598"/>
                </a:lnTo>
                <a:lnTo>
                  <a:pt x="2711869" y="116598"/>
                </a:lnTo>
                <a:lnTo>
                  <a:pt x="2741472" y="120408"/>
                </a:lnTo>
                <a:lnTo>
                  <a:pt x="2761411" y="132549"/>
                </a:lnTo>
                <a:lnTo>
                  <a:pt x="2772676" y="154063"/>
                </a:lnTo>
                <a:lnTo>
                  <a:pt x="2776220" y="186004"/>
                </a:lnTo>
                <a:lnTo>
                  <a:pt x="2776296" y="204444"/>
                </a:lnTo>
                <a:lnTo>
                  <a:pt x="2776220" y="309702"/>
                </a:lnTo>
                <a:lnTo>
                  <a:pt x="2776220" y="416344"/>
                </a:lnTo>
                <a:lnTo>
                  <a:pt x="2533675" y="416344"/>
                </a:lnTo>
                <a:lnTo>
                  <a:pt x="2518956" y="414210"/>
                </a:lnTo>
                <a:lnTo>
                  <a:pt x="2505646" y="406146"/>
                </a:lnTo>
                <a:lnTo>
                  <a:pt x="2495994" y="389699"/>
                </a:lnTo>
                <a:lnTo>
                  <a:pt x="2492273" y="362407"/>
                </a:lnTo>
                <a:lnTo>
                  <a:pt x="2495969" y="335216"/>
                </a:lnTo>
                <a:lnTo>
                  <a:pt x="2505570" y="319201"/>
                </a:lnTo>
                <a:lnTo>
                  <a:pt x="2518867" y="311619"/>
                </a:lnTo>
                <a:lnTo>
                  <a:pt x="2533675" y="309702"/>
                </a:lnTo>
                <a:lnTo>
                  <a:pt x="2776220" y="309702"/>
                </a:lnTo>
                <a:lnTo>
                  <a:pt x="2776220" y="204444"/>
                </a:lnTo>
                <a:lnTo>
                  <a:pt x="2514816" y="204444"/>
                </a:lnTo>
                <a:lnTo>
                  <a:pt x="2461145" y="210045"/>
                </a:lnTo>
                <a:lnTo>
                  <a:pt x="2419451" y="227215"/>
                </a:lnTo>
                <a:lnTo>
                  <a:pt x="2389708" y="256527"/>
                </a:lnTo>
                <a:lnTo>
                  <a:pt x="2371890" y="298551"/>
                </a:lnTo>
                <a:lnTo>
                  <a:pt x="2365946" y="353872"/>
                </a:lnTo>
                <a:lnTo>
                  <a:pt x="2365946" y="378561"/>
                </a:lnTo>
                <a:lnTo>
                  <a:pt x="2372106" y="435038"/>
                </a:lnTo>
                <a:lnTo>
                  <a:pt x="2390571" y="477177"/>
                </a:lnTo>
                <a:lnTo>
                  <a:pt x="2421407" y="506006"/>
                </a:lnTo>
                <a:lnTo>
                  <a:pt x="2464612" y="522554"/>
                </a:lnTo>
                <a:lnTo>
                  <a:pt x="2520226" y="527837"/>
                </a:lnTo>
                <a:lnTo>
                  <a:pt x="2903601" y="527837"/>
                </a:lnTo>
                <a:lnTo>
                  <a:pt x="2903601" y="416344"/>
                </a:lnTo>
                <a:lnTo>
                  <a:pt x="2903601" y="309702"/>
                </a:lnTo>
                <a:lnTo>
                  <a:pt x="2903601" y="184619"/>
                </a:lnTo>
                <a:close/>
              </a:path>
              <a:path w="3972559" h="534035">
                <a:moveTo>
                  <a:pt x="3421773" y="5791"/>
                </a:moveTo>
                <a:lnTo>
                  <a:pt x="2929445" y="5791"/>
                </a:lnTo>
                <a:lnTo>
                  <a:pt x="2929445" y="115011"/>
                </a:lnTo>
                <a:lnTo>
                  <a:pt x="3111258" y="115011"/>
                </a:lnTo>
                <a:lnTo>
                  <a:pt x="3111258" y="527761"/>
                </a:lnTo>
                <a:lnTo>
                  <a:pt x="3239884" y="527761"/>
                </a:lnTo>
                <a:lnTo>
                  <a:pt x="3239884" y="115011"/>
                </a:lnTo>
                <a:lnTo>
                  <a:pt x="3421773" y="115011"/>
                </a:lnTo>
                <a:lnTo>
                  <a:pt x="3421773" y="5791"/>
                </a:lnTo>
                <a:close/>
              </a:path>
              <a:path w="3972559" h="534035">
                <a:moveTo>
                  <a:pt x="3971950" y="184619"/>
                </a:moveTo>
                <a:lnTo>
                  <a:pt x="3968966" y="133299"/>
                </a:lnTo>
                <a:lnTo>
                  <a:pt x="3959479" y="91643"/>
                </a:lnTo>
                <a:lnTo>
                  <a:pt x="3918102" y="34759"/>
                </a:lnTo>
                <a:lnTo>
                  <a:pt x="3841877" y="8788"/>
                </a:lnTo>
                <a:lnTo>
                  <a:pt x="3788829" y="5791"/>
                </a:lnTo>
                <a:lnTo>
                  <a:pt x="3464877" y="5791"/>
                </a:lnTo>
                <a:lnTo>
                  <a:pt x="3464877" y="116598"/>
                </a:lnTo>
                <a:lnTo>
                  <a:pt x="3780498" y="116598"/>
                </a:lnTo>
                <a:lnTo>
                  <a:pt x="3810025" y="120408"/>
                </a:lnTo>
                <a:lnTo>
                  <a:pt x="3829964" y="132549"/>
                </a:lnTo>
                <a:lnTo>
                  <a:pt x="3841229" y="154063"/>
                </a:lnTo>
                <a:lnTo>
                  <a:pt x="3844785" y="186004"/>
                </a:lnTo>
                <a:lnTo>
                  <a:pt x="3844785" y="204444"/>
                </a:lnTo>
                <a:lnTo>
                  <a:pt x="3844785" y="309702"/>
                </a:lnTo>
                <a:lnTo>
                  <a:pt x="3844785" y="416344"/>
                </a:lnTo>
                <a:lnTo>
                  <a:pt x="3602101" y="416344"/>
                </a:lnTo>
                <a:lnTo>
                  <a:pt x="3587407" y="414210"/>
                </a:lnTo>
                <a:lnTo>
                  <a:pt x="3574097" y="406146"/>
                </a:lnTo>
                <a:lnTo>
                  <a:pt x="3564432" y="389699"/>
                </a:lnTo>
                <a:lnTo>
                  <a:pt x="3560699" y="362407"/>
                </a:lnTo>
                <a:lnTo>
                  <a:pt x="3564394" y="335216"/>
                </a:lnTo>
                <a:lnTo>
                  <a:pt x="3574008" y="319201"/>
                </a:lnTo>
                <a:lnTo>
                  <a:pt x="3587318" y="311619"/>
                </a:lnTo>
                <a:lnTo>
                  <a:pt x="3602101" y="309702"/>
                </a:lnTo>
                <a:lnTo>
                  <a:pt x="3844785" y="309702"/>
                </a:lnTo>
                <a:lnTo>
                  <a:pt x="3844785" y="204444"/>
                </a:lnTo>
                <a:lnTo>
                  <a:pt x="3583305" y="204444"/>
                </a:lnTo>
                <a:lnTo>
                  <a:pt x="3529634" y="210045"/>
                </a:lnTo>
                <a:lnTo>
                  <a:pt x="3487953" y="227215"/>
                </a:lnTo>
                <a:lnTo>
                  <a:pt x="3458197" y="256527"/>
                </a:lnTo>
                <a:lnTo>
                  <a:pt x="3440366" y="298551"/>
                </a:lnTo>
                <a:lnTo>
                  <a:pt x="3434435" y="353872"/>
                </a:lnTo>
                <a:lnTo>
                  <a:pt x="3434435" y="378561"/>
                </a:lnTo>
                <a:lnTo>
                  <a:pt x="3440595" y="435038"/>
                </a:lnTo>
                <a:lnTo>
                  <a:pt x="3459086" y="477177"/>
                </a:lnTo>
                <a:lnTo>
                  <a:pt x="3489909" y="506006"/>
                </a:lnTo>
                <a:lnTo>
                  <a:pt x="3533089" y="522554"/>
                </a:lnTo>
                <a:lnTo>
                  <a:pt x="3588651" y="527837"/>
                </a:lnTo>
                <a:lnTo>
                  <a:pt x="3971950" y="527837"/>
                </a:lnTo>
                <a:lnTo>
                  <a:pt x="3971950" y="416344"/>
                </a:lnTo>
                <a:lnTo>
                  <a:pt x="3971950" y="309702"/>
                </a:lnTo>
                <a:lnTo>
                  <a:pt x="3971950" y="184619"/>
                </a:lnTo>
                <a:close/>
              </a:path>
            </a:pathLst>
          </a:custGeom>
          <a:solidFill>
            <a:srgbClr val="FFFFFF"/>
          </a:solidFill>
        </p:spPr>
        <p:txBody>
          <a:bodyPr wrap="square" lIns="0" tIns="0" rIns="0" bIns="0" rtlCol="0"/>
          <a:lstStyle/>
          <a:p>
            <a:endParaRPr sz="1836" dirty="0"/>
          </a:p>
        </p:txBody>
      </p:sp>
      <p:pic>
        <p:nvPicPr>
          <p:cNvPr id="3" name="Picture 2">
            <a:extLst>
              <a:ext uri="{FF2B5EF4-FFF2-40B4-BE49-F238E27FC236}">
                <a16:creationId xmlns:a16="http://schemas.microsoft.com/office/drawing/2014/main" id="{F07CDEB8-6C7C-A8F2-2710-FD4F9047DBB7}"/>
              </a:ext>
            </a:extLst>
          </p:cNvPr>
          <p:cNvPicPr>
            <a:picLocks noChangeAspect="1"/>
          </p:cNvPicPr>
          <p:nvPr/>
        </p:nvPicPr>
        <p:blipFill>
          <a:blip r:embed="rId4"/>
          <a:stretch>
            <a:fillRect/>
          </a:stretch>
        </p:blipFill>
        <p:spPr>
          <a:xfrm>
            <a:off x="10217001" y="347201"/>
            <a:ext cx="1971675" cy="447675"/>
          </a:xfrm>
          <a:prstGeom prst="rect">
            <a:avLst/>
          </a:prstGeom>
        </p:spPr>
      </p:pic>
    </p:spTree>
    <p:extLst>
      <p:ext uri="{BB962C8B-B14F-4D97-AF65-F5344CB8AC3E}">
        <p14:creationId xmlns:p14="http://schemas.microsoft.com/office/powerpoint/2010/main" val="3065508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54038" y="982662"/>
            <a:ext cx="10998199" cy="2971802"/>
          </a:xfrm>
          <a:noFill/>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6000" b="0" i="0" u="none" strike="noStrike" kern="1200" cap="none" spc="0" normalizeH="0" baseline="0" noProof="0" dirty="0">
                <a:ln>
                  <a:noFill/>
                </a:ln>
                <a:gradFill>
                  <a:gsLst>
                    <a:gs pos="0">
                      <a:srgbClr val="50E6FF"/>
                    </a:gs>
                    <a:gs pos="100000">
                      <a:srgbClr val="D59DFF"/>
                    </a:gs>
                  </a:gsLst>
                  <a:lin ang="2400000" scaled="0"/>
                </a:gradFill>
                <a:effectLst/>
                <a:uLnTx/>
                <a:uFillTx/>
                <a:latin typeface="Segoe UI Semibold" panose="020B0702040204020203" pitchFamily="34" charset="0"/>
                <a:ea typeface="+mn-ea"/>
                <a:cs typeface="Segoe UI Semibold" panose="020B0702040204020203" pitchFamily="34" charset="0"/>
              </a:rPr>
              <a:t>GESTION DE REDES HUB&amp;SPOKE WITH AZURE FIREWALL Y DEVOPS</a:t>
            </a:r>
          </a:p>
        </p:txBody>
      </p:sp>
      <p:sp>
        <p:nvSpPr>
          <p:cNvPr id="2" name="Text Placeholder 1">
            <a:extLst>
              <a:ext uri="{FF2B5EF4-FFF2-40B4-BE49-F238E27FC236}">
                <a16:creationId xmlns:a16="http://schemas.microsoft.com/office/drawing/2014/main" id="{F9B63E23-7B12-66E8-5DF7-B04B67783CA2}"/>
              </a:ext>
            </a:extLst>
          </p:cNvPr>
          <p:cNvSpPr>
            <a:spLocks noGrp="1"/>
          </p:cNvSpPr>
          <p:nvPr>
            <p:ph type="body" sz="quarter" idx="12"/>
          </p:nvPr>
        </p:nvSpPr>
        <p:spPr/>
        <p:txBody>
          <a:bodyPr/>
          <a:lstStyle/>
          <a:p>
            <a:r>
              <a:rPr lang="es-ES" sz="4000" dirty="0"/>
              <a:t>Jorge Perona Puro</a:t>
            </a:r>
          </a:p>
          <a:p>
            <a:r>
              <a:rPr lang="es-ES" dirty="0"/>
              <a:t>Cloud Architect</a:t>
            </a:r>
          </a:p>
        </p:txBody>
      </p:sp>
      <p:pic>
        <p:nvPicPr>
          <p:cNvPr id="9" name="Picture 2">
            <a:extLst>
              <a:ext uri="{FF2B5EF4-FFF2-40B4-BE49-F238E27FC236}">
                <a16:creationId xmlns:a16="http://schemas.microsoft.com/office/drawing/2014/main" id="{15C6F835-173C-F57C-84C3-C5725DA81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437" y="6240462"/>
            <a:ext cx="762000" cy="7223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E27FA9-B38E-8721-16D7-9EEC9086D4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4" y="6238875"/>
            <a:ext cx="70485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791C9A0-D6A1-6305-979E-4709891BD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5631" y="6249988"/>
            <a:ext cx="6477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CDBA9EC-8BEE-1BA8-4D0C-E988FC5C0D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6224" y="6238875"/>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DC46B97-E861-BF81-389A-90F81BD215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9649" y="6229351"/>
            <a:ext cx="695325" cy="72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CDA2056-3946-A93A-375F-EB517B430862}"/>
              </a:ext>
            </a:extLst>
          </p:cNvPr>
          <p:cNvPicPr>
            <a:picLocks noChangeAspect="1"/>
          </p:cNvPicPr>
          <p:nvPr/>
        </p:nvPicPr>
        <p:blipFill>
          <a:blip r:embed="rId9"/>
          <a:stretch>
            <a:fillRect/>
          </a:stretch>
        </p:blipFill>
        <p:spPr>
          <a:xfrm>
            <a:off x="4233861" y="6249988"/>
            <a:ext cx="755733" cy="744537"/>
          </a:xfrm>
          <a:prstGeom prst="rect">
            <a:avLst/>
          </a:prstGeom>
        </p:spPr>
      </p:pic>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A888AC5-F60C-4462-8112-A57FD55B1779}"/>
              </a:ext>
            </a:extLst>
          </p:cNvPr>
          <p:cNvSpPr>
            <a:spLocks noGrp="1"/>
          </p:cNvSpPr>
          <p:nvPr>
            <p:ph type="body" sz="quarter" idx="17"/>
          </p:nvPr>
        </p:nvSpPr>
        <p:spPr/>
        <p:txBody>
          <a:bodyPr>
            <a:normAutofit/>
          </a:bodyPr>
          <a:lstStyle/>
          <a:p>
            <a:r>
              <a:rPr lang="es-ES" b="0" i="0" dirty="0">
                <a:solidFill>
                  <a:srgbClr val="171717"/>
                </a:solidFill>
                <a:effectLst/>
                <a:latin typeface="Segoe UI" panose="020B0502040204020203" pitchFamily="34" charset="0"/>
              </a:rPr>
              <a:t>Son rutas gestionadas por Azure. No pueden ser eliminadas, pero se pueden reemplazar por UDR.</a:t>
            </a:r>
          </a:p>
          <a:p>
            <a:r>
              <a:rPr lang="es-ES" dirty="0">
                <a:solidFill>
                  <a:srgbClr val="171717"/>
                </a:solidFill>
                <a:latin typeface="Segoe UI" panose="020B0502040204020203" pitchFamily="34" charset="0"/>
              </a:rPr>
              <a:t>Cada subred contiene sus propias rutas de sistema y agrega rutas en función del servicio que se despliega.</a:t>
            </a:r>
            <a:endParaRPr lang="es-ES" dirty="0"/>
          </a:p>
        </p:txBody>
      </p:sp>
      <p:sp>
        <p:nvSpPr>
          <p:cNvPr id="4" name="Marcador de texto 3">
            <a:extLst>
              <a:ext uri="{FF2B5EF4-FFF2-40B4-BE49-F238E27FC236}">
                <a16:creationId xmlns:a16="http://schemas.microsoft.com/office/drawing/2014/main" id="{8FC01B22-0EA6-4C2B-AD36-F71117FF8221}"/>
              </a:ext>
            </a:extLst>
          </p:cNvPr>
          <p:cNvSpPr>
            <a:spLocks noGrp="1"/>
          </p:cNvSpPr>
          <p:nvPr>
            <p:ph type="body" sz="quarter" idx="18"/>
          </p:nvPr>
        </p:nvSpPr>
        <p:spPr/>
        <p:txBody>
          <a:bodyPr>
            <a:normAutofit/>
          </a:bodyPr>
          <a:lstStyle/>
          <a:p>
            <a:r>
              <a:rPr lang="es-ES" b="0" i="0" dirty="0">
                <a:solidFill>
                  <a:srgbClr val="171717"/>
                </a:solidFill>
                <a:effectLst/>
                <a:latin typeface="Segoe UI" panose="020B0502040204020203" pitchFamily="34" charset="0"/>
              </a:rPr>
              <a:t>Son las rutas que Azure crea por defecto en una subnet.</a:t>
            </a:r>
          </a:p>
          <a:p>
            <a:r>
              <a:rPr lang="es-ES" dirty="0">
                <a:solidFill>
                  <a:srgbClr val="171717"/>
                </a:solidFill>
                <a:latin typeface="Segoe UI" panose="020B0502040204020203" pitchFamily="34" charset="0"/>
              </a:rPr>
              <a:t>Entre las rutas por defecto están:</a:t>
            </a:r>
          </a:p>
          <a:p>
            <a:pPr marL="291436" indent="-291436">
              <a:buFontTx/>
              <a:buChar char="-"/>
            </a:pPr>
            <a:r>
              <a:rPr lang="es-ES" dirty="0">
                <a:solidFill>
                  <a:srgbClr val="171717"/>
                </a:solidFill>
                <a:latin typeface="Segoe UI" panose="020B0502040204020203" pitchFamily="34" charset="0"/>
              </a:rPr>
              <a:t>Direcciones reservadas</a:t>
            </a:r>
          </a:p>
          <a:p>
            <a:pPr marL="291436" indent="-291436">
              <a:buFontTx/>
              <a:buChar char="-"/>
            </a:pPr>
            <a:r>
              <a:rPr lang="es-ES" dirty="0">
                <a:solidFill>
                  <a:srgbClr val="171717"/>
                </a:solidFill>
                <a:latin typeface="Segoe UI" panose="020B0502040204020203" pitchFamily="34" charset="0"/>
              </a:rPr>
              <a:t>VNET </a:t>
            </a:r>
            <a:r>
              <a:rPr lang="es-ES" dirty="0" err="1">
                <a:solidFill>
                  <a:srgbClr val="171717"/>
                </a:solidFill>
                <a:latin typeface="Segoe UI" panose="020B0502040204020203" pitchFamily="34" charset="0"/>
              </a:rPr>
              <a:t>Peering</a:t>
            </a:r>
            <a:endParaRPr lang="es-ES" dirty="0">
              <a:solidFill>
                <a:srgbClr val="171717"/>
              </a:solidFill>
              <a:latin typeface="Segoe UI" panose="020B0502040204020203" pitchFamily="34" charset="0"/>
            </a:endParaRPr>
          </a:p>
          <a:p>
            <a:pPr marL="291436" indent="-291436">
              <a:buFontTx/>
              <a:buChar char="-"/>
            </a:pPr>
            <a:endParaRPr lang="es-ES" dirty="0"/>
          </a:p>
        </p:txBody>
      </p:sp>
      <p:sp>
        <p:nvSpPr>
          <p:cNvPr id="6" name="Marcador de texto 5">
            <a:extLst>
              <a:ext uri="{FF2B5EF4-FFF2-40B4-BE49-F238E27FC236}">
                <a16:creationId xmlns:a16="http://schemas.microsoft.com/office/drawing/2014/main" id="{A1D70EED-DEFD-49A5-A494-61F2DC7C3359}"/>
              </a:ext>
            </a:extLst>
          </p:cNvPr>
          <p:cNvSpPr>
            <a:spLocks noGrp="1"/>
          </p:cNvSpPr>
          <p:nvPr>
            <p:ph type="body" sz="quarter" idx="19"/>
          </p:nvPr>
        </p:nvSpPr>
        <p:spPr/>
        <p:txBody>
          <a:bodyPr/>
          <a:lstStyle/>
          <a:p>
            <a:r>
              <a:rPr lang="es-ES" b="0" i="0" dirty="0">
                <a:solidFill>
                  <a:srgbClr val="171717"/>
                </a:solidFill>
                <a:effectLst/>
                <a:latin typeface="Segoe UI" panose="020B0502040204020203" pitchFamily="34" charset="0"/>
              </a:rPr>
              <a:t>Son rutas personalizadas, pueden sobrescribir las rutas de sistema.</a:t>
            </a:r>
          </a:p>
          <a:p>
            <a:r>
              <a:rPr lang="es-ES" dirty="0">
                <a:solidFill>
                  <a:srgbClr val="171717"/>
                </a:solidFill>
                <a:latin typeface="Segoe UI" panose="020B0502040204020203" pitchFamily="34" charset="0"/>
              </a:rPr>
              <a:t>Contiene dos valores:</a:t>
            </a:r>
          </a:p>
          <a:p>
            <a:pPr marL="291436" indent="-291436">
              <a:buFontTx/>
              <a:buChar char="-"/>
            </a:pPr>
            <a:r>
              <a:rPr lang="es-ES" dirty="0">
                <a:solidFill>
                  <a:srgbClr val="171717"/>
                </a:solidFill>
                <a:latin typeface="Segoe UI" panose="020B0502040204020203" pitchFamily="34" charset="0"/>
              </a:rPr>
              <a:t>IP/CIDR Destino</a:t>
            </a:r>
          </a:p>
          <a:p>
            <a:pPr marL="291436" indent="-291436">
              <a:buFontTx/>
              <a:buChar char="-"/>
            </a:pPr>
            <a:r>
              <a:rPr lang="es-ES" b="0" i="0" dirty="0">
                <a:solidFill>
                  <a:srgbClr val="171717"/>
                </a:solidFill>
                <a:effectLst/>
                <a:latin typeface="Segoe UI" panose="020B0502040204020203" pitchFamily="34" charset="0"/>
              </a:rPr>
              <a:t>Ne</a:t>
            </a:r>
            <a:r>
              <a:rPr lang="es-ES" dirty="0">
                <a:solidFill>
                  <a:srgbClr val="171717"/>
                </a:solidFill>
                <a:latin typeface="Segoe UI" panose="020B0502040204020203" pitchFamily="34" charset="0"/>
              </a:rPr>
              <a:t>xt Hope</a:t>
            </a:r>
            <a:endParaRPr lang="es-ES" b="0" i="0" dirty="0">
              <a:solidFill>
                <a:srgbClr val="171717"/>
              </a:solidFill>
              <a:effectLst/>
              <a:latin typeface="Segoe UI" panose="020B0502040204020203" pitchFamily="34" charset="0"/>
            </a:endParaRPr>
          </a:p>
          <a:p>
            <a:endParaRPr lang="es-ES" dirty="0">
              <a:solidFill>
                <a:srgbClr val="171717"/>
              </a:solidFill>
              <a:latin typeface="Segoe UI" panose="020B0502040204020203" pitchFamily="34" charset="0"/>
            </a:endParaRPr>
          </a:p>
          <a:p>
            <a:endParaRPr lang="es-ES" b="0" i="0" dirty="0">
              <a:solidFill>
                <a:srgbClr val="171717"/>
              </a:solidFill>
              <a:effectLst/>
              <a:latin typeface="Segoe UI" panose="020B0502040204020203" pitchFamily="34" charset="0"/>
            </a:endParaRPr>
          </a:p>
          <a:p>
            <a:endParaRPr lang="es-ES" dirty="0"/>
          </a:p>
        </p:txBody>
      </p:sp>
      <p:pic>
        <p:nvPicPr>
          <p:cNvPr id="12" name="Marcador de contenido 11" descr="Personas sentadas en una mesa&#10;&#10;Descripción generada automáticamente con confianza media">
            <a:extLst>
              <a:ext uri="{FF2B5EF4-FFF2-40B4-BE49-F238E27FC236}">
                <a16:creationId xmlns:a16="http://schemas.microsoft.com/office/drawing/2014/main" id="{80DB074C-D3CE-4A2F-9126-BD38208CF93B}"/>
              </a:ext>
            </a:extLst>
          </p:cNvPr>
          <p:cNvPicPr>
            <a:picLocks noGrp="1" noChangeAspect="1"/>
          </p:cNvPicPr>
          <p:nvPr>
            <p:ph idx="16"/>
          </p:nvPr>
        </p:nvPicPr>
        <p:blipFill>
          <a:blip r:embed="rId2">
            <a:extLst>
              <a:ext uri="{28A0092B-C50C-407E-A947-70E740481C1C}">
                <a14:useLocalDpi xmlns:a14="http://schemas.microsoft.com/office/drawing/2010/main" val="0"/>
              </a:ext>
            </a:extLst>
          </a:blip>
          <a:stretch>
            <a:fillRect/>
          </a:stretch>
        </p:blipFill>
        <p:spPr>
          <a:xfrm>
            <a:off x="4892192" y="4246907"/>
            <a:ext cx="2652091" cy="1768060"/>
          </a:xfrm>
          <a:prstGeom prst="rect">
            <a:avLst/>
          </a:prstGeom>
        </p:spPr>
      </p:pic>
      <p:pic>
        <p:nvPicPr>
          <p:cNvPr id="16" name="Imagen 15" descr="Mujer parada en una cocina&#10;&#10;Descripción generada automáticamente con confianza media">
            <a:extLst>
              <a:ext uri="{FF2B5EF4-FFF2-40B4-BE49-F238E27FC236}">
                <a16:creationId xmlns:a16="http://schemas.microsoft.com/office/drawing/2014/main" id="{81EAA79F-0BC6-43E5-8F48-3E4CEB35A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590" y="4246907"/>
            <a:ext cx="2652091" cy="1768060"/>
          </a:xfrm>
          <a:prstGeom prst="rect">
            <a:avLst/>
          </a:prstGeom>
        </p:spPr>
      </p:pic>
      <p:pic>
        <p:nvPicPr>
          <p:cNvPr id="8" name="Marcador de contenido 7">
            <a:extLst>
              <a:ext uri="{FF2B5EF4-FFF2-40B4-BE49-F238E27FC236}">
                <a16:creationId xmlns:a16="http://schemas.microsoft.com/office/drawing/2014/main" id="{DDC1573E-7A15-480D-B24C-BA4A019064E2}"/>
              </a:ext>
            </a:extLst>
          </p:cNvPr>
          <p:cNvPicPr>
            <a:picLocks noGrp="1" noChangeAspect="1"/>
          </p:cNvPicPr>
          <p:nvPr>
            <p:ph idx="14"/>
          </p:nvPr>
        </p:nvPicPr>
        <p:blipFill>
          <a:blip r:embed="rId4">
            <a:extLst>
              <a:ext uri="{28A0092B-C50C-407E-A947-70E740481C1C}">
                <a14:useLocalDpi xmlns:a14="http://schemas.microsoft.com/office/drawing/2010/main" val="0"/>
              </a:ext>
            </a:extLst>
          </a:blip>
          <a:stretch>
            <a:fillRect/>
          </a:stretch>
        </p:blipFill>
        <p:spPr>
          <a:xfrm>
            <a:off x="8989212" y="4246907"/>
            <a:ext cx="2652091" cy="1770151"/>
          </a:xfrm>
        </p:spPr>
      </p:pic>
      <p:pic>
        <p:nvPicPr>
          <p:cNvPr id="13" name="Imagen 12">
            <a:extLst>
              <a:ext uri="{FF2B5EF4-FFF2-40B4-BE49-F238E27FC236}">
                <a16:creationId xmlns:a16="http://schemas.microsoft.com/office/drawing/2014/main" id="{D3586A38-F6F2-42D3-A0AF-6064242841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9213" y="4246907"/>
            <a:ext cx="2652091" cy="1770151"/>
          </a:xfrm>
          <a:prstGeom prst="rect">
            <a:avLst/>
          </a:prstGeom>
        </p:spPr>
      </p:pic>
      <p:sp>
        <p:nvSpPr>
          <p:cNvPr id="5" name="Rectángulo 4">
            <a:extLst>
              <a:ext uri="{FF2B5EF4-FFF2-40B4-BE49-F238E27FC236}">
                <a16:creationId xmlns:a16="http://schemas.microsoft.com/office/drawing/2014/main" id="{D62713E5-11A0-4CD6-91D6-B50A53CB6DC4}"/>
              </a:ext>
            </a:extLst>
          </p:cNvPr>
          <p:cNvSpPr/>
          <p:nvPr/>
        </p:nvSpPr>
        <p:spPr>
          <a:xfrm>
            <a:off x="521451" y="740983"/>
            <a:ext cx="11644215" cy="47714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sp>
        <p:nvSpPr>
          <p:cNvPr id="7" name="CuadroTexto 6">
            <a:extLst>
              <a:ext uri="{FF2B5EF4-FFF2-40B4-BE49-F238E27FC236}">
                <a16:creationId xmlns:a16="http://schemas.microsoft.com/office/drawing/2014/main" id="{8C9ECD88-4BBD-4766-9CBA-51CA358BF8BA}"/>
              </a:ext>
            </a:extLst>
          </p:cNvPr>
          <p:cNvSpPr txBox="1"/>
          <p:nvPr/>
        </p:nvSpPr>
        <p:spPr>
          <a:xfrm>
            <a:off x="521450" y="770446"/>
            <a:ext cx="3701203" cy="414353"/>
          </a:xfrm>
          <a:prstGeom prst="rect">
            <a:avLst/>
          </a:prstGeom>
          <a:noFill/>
        </p:spPr>
        <p:txBody>
          <a:bodyPr wrap="square" rtlCol="0">
            <a:spAutoFit/>
          </a:bodyPr>
          <a:lstStyle/>
          <a:p>
            <a:pPr algn="ctr"/>
            <a:r>
              <a:rPr lang="es-ES" sz="2040" b="1" dirty="0" err="1">
                <a:solidFill>
                  <a:schemeClr val="bg1"/>
                </a:solidFill>
              </a:rPr>
              <a:t>System</a:t>
            </a:r>
            <a:r>
              <a:rPr lang="es-ES" sz="2040" b="1" dirty="0">
                <a:solidFill>
                  <a:schemeClr val="bg1"/>
                </a:solidFill>
              </a:rPr>
              <a:t> </a:t>
            </a:r>
            <a:r>
              <a:rPr lang="es-ES" sz="2040" b="1" dirty="0" err="1">
                <a:solidFill>
                  <a:schemeClr val="bg1"/>
                </a:solidFill>
              </a:rPr>
              <a:t>Routes</a:t>
            </a:r>
            <a:endParaRPr lang="en-US" sz="1836" b="1" dirty="0">
              <a:solidFill>
                <a:schemeClr val="bg1"/>
              </a:solidFill>
            </a:endParaRPr>
          </a:p>
        </p:txBody>
      </p:sp>
      <p:sp>
        <p:nvSpPr>
          <p:cNvPr id="14" name="CuadroTexto 13">
            <a:extLst>
              <a:ext uri="{FF2B5EF4-FFF2-40B4-BE49-F238E27FC236}">
                <a16:creationId xmlns:a16="http://schemas.microsoft.com/office/drawing/2014/main" id="{670D0305-AB31-4259-A5DA-BD317888C7B2}"/>
              </a:ext>
            </a:extLst>
          </p:cNvPr>
          <p:cNvSpPr txBox="1"/>
          <p:nvPr/>
        </p:nvSpPr>
        <p:spPr>
          <a:xfrm>
            <a:off x="4222654" y="775518"/>
            <a:ext cx="4099300" cy="414353"/>
          </a:xfrm>
          <a:prstGeom prst="rect">
            <a:avLst/>
          </a:prstGeom>
          <a:noFill/>
        </p:spPr>
        <p:txBody>
          <a:bodyPr wrap="square" rtlCol="0">
            <a:spAutoFit/>
          </a:bodyPr>
          <a:lstStyle/>
          <a:p>
            <a:pPr algn="ctr"/>
            <a:r>
              <a:rPr lang="es-ES" sz="2040" b="1" dirty="0">
                <a:solidFill>
                  <a:schemeClr val="bg1"/>
                </a:solidFill>
              </a:rPr>
              <a:t>Default </a:t>
            </a:r>
            <a:r>
              <a:rPr lang="es-ES" sz="2040" b="1" dirty="0" err="1">
                <a:solidFill>
                  <a:schemeClr val="bg1"/>
                </a:solidFill>
              </a:rPr>
              <a:t>Routes</a:t>
            </a:r>
            <a:endParaRPr lang="en-US" sz="1836" b="1" dirty="0">
              <a:solidFill>
                <a:schemeClr val="bg1"/>
              </a:solidFill>
            </a:endParaRPr>
          </a:p>
        </p:txBody>
      </p:sp>
      <p:sp>
        <p:nvSpPr>
          <p:cNvPr id="15" name="CuadroTexto 14">
            <a:extLst>
              <a:ext uri="{FF2B5EF4-FFF2-40B4-BE49-F238E27FC236}">
                <a16:creationId xmlns:a16="http://schemas.microsoft.com/office/drawing/2014/main" id="{0890C2F0-8ABA-4597-B533-02C45396509C}"/>
              </a:ext>
            </a:extLst>
          </p:cNvPr>
          <p:cNvSpPr txBox="1"/>
          <p:nvPr/>
        </p:nvSpPr>
        <p:spPr>
          <a:xfrm>
            <a:off x="8321954" y="767750"/>
            <a:ext cx="3843711" cy="414353"/>
          </a:xfrm>
          <a:prstGeom prst="rect">
            <a:avLst/>
          </a:prstGeom>
          <a:noFill/>
        </p:spPr>
        <p:txBody>
          <a:bodyPr wrap="square" rtlCol="0">
            <a:spAutoFit/>
          </a:bodyPr>
          <a:lstStyle/>
          <a:p>
            <a:pPr algn="ctr"/>
            <a:r>
              <a:rPr lang="es-ES" sz="2040" b="1" dirty="0" err="1">
                <a:solidFill>
                  <a:schemeClr val="bg1"/>
                </a:solidFill>
              </a:rPr>
              <a:t>User</a:t>
            </a:r>
            <a:r>
              <a:rPr lang="es-ES" sz="2040" b="1" dirty="0">
                <a:solidFill>
                  <a:schemeClr val="bg1"/>
                </a:solidFill>
              </a:rPr>
              <a:t> </a:t>
            </a:r>
            <a:r>
              <a:rPr lang="es-ES" sz="2040" b="1" dirty="0" err="1">
                <a:solidFill>
                  <a:schemeClr val="bg1"/>
                </a:solidFill>
              </a:rPr>
              <a:t>Defined</a:t>
            </a:r>
            <a:r>
              <a:rPr lang="es-ES" sz="2040" b="1" dirty="0">
                <a:solidFill>
                  <a:schemeClr val="bg1"/>
                </a:solidFill>
              </a:rPr>
              <a:t> </a:t>
            </a:r>
            <a:r>
              <a:rPr lang="es-ES" sz="2040" b="1" dirty="0" err="1">
                <a:solidFill>
                  <a:schemeClr val="bg1"/>
                </a:solidFill>
              </a:rPr>
              <a:t>Routes</a:t>
            </a:r>
            <a:r>
              <a:rPr lang="es-ES" sz="2040" b="1" dirty="0">
                <a:solidFill>
                  <a:schemeClr val="bg1"/>
                </a:solidFill>
              </a:rPr>
              <a:t> (UDR)</a:t>
            </a:r>
            <a:endParaRPr lang="en-US" sz="1836" b="1" dirty="0">
              <a:solidFill>
                <a:schemeClr val="bg1"/>
              </a:solidFill>
            </a:endParaRPr>
          </a:p>
        </p:txBody>
      </p:sp>
      <p:pic>
        <p:nvPicPr>
          <p:cNvPr id="2" name="Picture 1">
            <a:extLst>
              <a:ext uri="{FF2B5EF4-FFF2-40B4-BE49-F238E27FC236}">
                <a16:creationId xmlns:a16="http://schemas.microsoft.com/office/drawing/2014/main" id="{2A81C37A-EC1B-1C31-656D-68265B630CEF}"/>
              </a:ext>
            </a:extLst>
          </p:cNvPr>
          <p:cNvPicPr>
            <a:picLocks noChangeAspect="1"/>
          </p:cNvPicPr>
          <p:nvPr/>
        </p:nvPicPr>
        <p:blipFill>
          <a:blip r:embed="rId6"/>
          <a:stretch>
            <a:fillRect/>
          </a:stretch>
        </p:blipFill>
        <p:spPr>
          <a:xfrm>
            <a:off x="10227292" y="257322"/>
            <a:ext cx="1971675" cy="447675"/>
          </a:xfrm>
          <a:prstGeom prst="rect">
            <a:avLst/>
          </a:prstGeom>
        </p:spPr>
      </p:pic>
    </p:spTree>
    <p:extLst>
      <p:ext uri="{BB962C8B-B14F-4D97-AF65-F5344CB8AC3E}">
        <p14:creationId xmlns:p14="http://schemas.microsoft.com/office/powerpoint/2010/main" val="322739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A494A7-9894-489F-A028-B351988465C6}"/>
              </a:ext>
            </a:extLst>
          </p:cNvPr>
          <p:cNvSpPr>
            <a:spLocks noGrp="1"/>
          </p:cNvSpPr>
          <p:nvPr>
            <p:ph type="title"/>
          </p:nvPr>
        </p:nvSpPr>
        <p:spPr>
          <a:xfrm>
            <a:off x="928126" y="133192"/>
            <a:ext cx="4391008" cy="909769"/>
          </a:xfrm>
        </p:spPr>
        <p:txBody>
          <a:bodyPr/>
          <a:lstStyle/>
          <a:p>
            <a:r>
              <a:rPr lang="es-ES" dirty="0"/>
              <a:t>Azure Default </a:t>
            </a:r>
            <a:r>
              <a:rPr lang="es-ES" dirty="0" err="1"/>
              <a:t>Routes</a:t>
            </a:r>
            <a:endParaRPr lang="es-ES" dirty="0"/>
          </a:p>
        </p:txBody>
      </p:sp>
      <p:pic>
        <p:nvPicPr>
          <p:cNvPr id="6" name="Imagen 5">
            <a:extLst>
              <a:ext uri="{FF2B5EF4-FFF2-40B4-BE49-F238E27FC236}">
                <a16:creationId xmlns:a16="http://schemas.microsoft.com/office/drawing/2014/main" id="{3D533D1F-E299-F322-66FD-6A25E3C68877}"/>
              </a:ext>
            </a:extLst>
          </p:cNvPr>
          <p:cNvPicPr>
            <a:picLocks noChangeAspect="1"/>
          </p:cNvPicPr>
          <p:nvPr/>
        </p:nvPicPr>
        <p:blipFill>
          <a:blip r:embed="rId2"/>
          <a:stretch>
            <a:fillRect/>
          </a:stretch>
        </p:blipFill>
        <p:spPr>
          <a:xfrm>
            <a:off x="1049559" y="1023680"/>
            <a:ext cx="8673878" cy="2807525"/>
          </a:xfrm>
          <a:prstGeom prst="rect">
            <a:avLst/>
          </a:prstGeom>
        </p:spPr>
      </p:pic>
      <p:pic>
        <p:nvPicPr>
          <p:cNvPr id="8" name="Imagen 7">
            <a:extLst>
              <a:ext uri="{FF2B5EF4-FFF2-40B4-BE49-F238E27FC236}">
                <a16:creationId xmlns:a16="http://schemas.microsoft.com/office/drawing/2014/main" id="{265D5933-32C1-E9D0-F3C1-6F23A1644E4B}"/>
              </a:ext>
            </a:extLst>
          </p:cNvPr>
          <p:cNvPicPr>
            <a:picLocks noChangeAspect="1"/>
          </p:cNvPicPr>
          <p:nvPr/>
        </p:nvPicPr>
        <p:blipFill>
          <a:blip r:embed="rId3"/>
          <a:stretch>
            <a:fillRect/>
          </a:stretch>
        </p:blipFill>
        <p:spPr>
          <a:xfrm>
            <a:off x="1049559" y="4374391"/>
            <a:ext cx="8539149" cy="2486942"/>
          </a:xfrm>
          <a:prstGeom prst="rect">
            <a:avLst/>
          </a:prstGeom>
        </p:spPr>
      </p:pic>
      <p:sp>
        <p:nvSpPr>
          <p:cNvPr id="13" name="Título 1">
            <a:extLst>
              <a:ext uri="{FF2B5EF4-FFF2-40B4-BE49-F238E27FC236}">
                <a16:creationId xmlns:a16="http://schemas.microsoft.com/office/drawing/2014/main" id="{4B7E94FA-FF32-DAA0-D4B2-83D4AEFF1C4E}"/>
              </a:ext>
            </a:extLst>
          </p:cNvPr>
          <p:cNvSpPr txBox="1">
            <a:spLocks/>
          </p:cNvSpPr>
          <p:nvPr/>
        </p:nvSpPr>
        <p:spPr>
          <a:xfrm>
            <a:off x="791451" y="3562433"/>
            <a:ext cx="4391008" cy="1351952"/>
          </a:xfrm>
          <a:prstGeom prst="rect">
            <a:avLst/>
          </a:prstGeom>
        </p:spPr>
        <p:txBody>
          <a:bodyPr vert="horz" lIns="93260" tIns="46630" rIns="93260" bIns="46630" rtlCol="0" anchor="ctr">
            <a:normAutofit/>
          </a:bodyPr>
          <a:lstStyle>
            <a:lvl1pPr algn="l" defTabSz="914400" rtl="0" eaLnBrk="1" fontAlgn="base" latinLnBrk="0" hangingPunct="1">
              <a:lnSpc>
                <a:spcPct val="90000"/>
              </a:lnSpc>
              <a:spcBef>
                <a:spcPct val="0"/>
              </a:spcBef>
              <a:spcAft>
                <a:spcPct val="0"/>
              </a:spcAft>
              <a:buNone/>
              <a:defRPr lang="es-ES" sz="2400" kern="1200" dirty="0">
                <a:solidFill>
                  <a:srgbClr val="505050"/>
                </a:solidFill>
                <a:latin typeface="Arial Black" panose="020B0A04020102020204" pitchFamily="34" charset="0"/>
                <a:ea typeface="+mj-ea"/>
                <a:cs typeface="+mj-cs"/>
              </a:defRPr>
            </a:lvl1pPr>
          </a:lstStyle>
          <a:p>
            <a:r>
              <a:rPr lang="en-US" sz="2448" dirty="0"/>
              <a:t>Others Default Routes</a:t>
            </a:r>
          </a:p>
        </p:txBody>
      </p:sp>
      <p:pic>
        <p:nvPicPr>
          <p:cNvPr id="3" name="Picture 2">
            <a:extLst>
              <a:ext uri="{FF2B5EF4-FFF2-40B4-BE49-F238E27FC236}">
                <a16:creationId xmlns:a16="http://schemas.microsoft.com/office/drawing/2014/main" id="{C7DF02C2-EE80-E27C-C29F-49770BA656D4}"/>
              </a:ext>
            </a:extLst>
          </p:cNvPr>
          <p:cNvPicPr>
            <a:picLocks noChangeAspect="1"/>
          </p:cNvPicPr>
          <p:nvPr/>
        </p:nvPicPr>
        <p:blipFill>
          <a:blip r:embed="rId4"/>
          <a:stretch>
            <a:fillRect/>
          </a:stretch>
        </p:blipFill>
        <p:spPr>
          <a:xfrm>
            <a:off x="10227292" y="257322"/>
            <a:ext cx="1971675" cy="447675"/>
          </a:xfrm>
          <a:prstGeom prst="rect">
            <a:avLst/>
          </a:prstGeom>
        </p:spPr>
      </p:pic>
    </p:spTree>
    <p:extLst>
      <p:ext uri="{BB962C8B-B14F-4D97-AF65-F5344CB8AC3E}">
        <p14:creationId xmlns:p14="http://schemas.microsoft.com/office/powerpoint/2010/main" val="4063462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Marcador de posición de imagen 6" descr="Una persona con la boca abierta&#10;&#10;Descripción generada automáticamente con confianza media">
            <a:extLst>
              <a:ext uri="{FF2B5EF4-FFF2-40B4-BE49-F238E27FC236}">
                <a16:creationId xmlns:a16="http://schemas.microsoft.com/office/drawing/2014/main" id="{673E7920-90FF-4D6E-A472-9C808D927D2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017" r="24017"/>
          <a:stretch>
            <a:fillRect/>
          </a:stretch>
        </p:blipFill>
        <p:spPr>
          <a:xfrm>
            <a:off x="1" y="1"/>
            <a:ext cx="6462757" cy="6994524"/>
          </a:xfrm>
        </p:spPr>
      </p:pic>
      <p:sp>
        <p:nvSpPr>
          <p:cNvPr id="2" name="Título 1">
            <a:extLst>
              <a:ext uri="{FF2B5EF4-FFF2-40B4-BE49-F238E27FC236}">
                <a16:creationId xmlns:a16="http://schemas.microsoft.com/office/drawing/2014/main" id="{403C8813-C55D-4B32-8742-4C4CCD7AD116}"/>
              </a:ext>
            </a:extLst>
          </p:cNvPr>
          <p:cNvSpPr>
            <a:spLocks noGrp="1"/>
          </p:cNvSpPr>
          <p:nvPr>
            <p:ph type="title"/>
          </p:nvPr>
        </p:nvSpPr>
        <p:spPr>
          <a:xfrm>
            <a:off x="181620" y="5452545"/>
            <a:ext cx="6036617" cy="1351952"/>
          </a:xfrm>
        </p:spPr>
        <p:txBody>
          <a:bodyPr/>
          <a:lstStyle/>
          <a:p>
            <a:r>
              <a:rPr lang="es-ES" dirty="0">
                <a:solidFill>
                  <a:schemeClr val="bg1"/>
                </a:solidFill>
              </a:rPr>
              <a:t>¿Como selecciona Azure la Ruta?</a:t>
            </a:r>
          </a:p>
        </p:txBody>
      </p:sp>
      <p:sp>
        <p:nvSpPr>
          <p:cNvPr id="3" name="Marcador de contenido 2">
            <a:extLst>
              <a:ext uri="{FF2B5EF4-FFF2-40B4-BE49-F238E27FC236}">
                <a16:creationId xmlns:a16="http://schemas.microsoft.com/office/drawing/2014/main" id="{846A2B29-D3D5-46C9-A19F-75B62677654E}"/>
              </a:ext>
            </a:extLst>
          </p:cNvPr>
          <p:cNvSpPr>
            <a:spLocks noGrp="1"/>
          </p:cNvSpPr>
          <p:nvPr>
            <p:ph sz="half" idx="2"/>
          </p:nvPr>
        </p:nvSpPr>
        <p:spPr>
          <a:xfrm>
            <a:off x="6560731" y="988640"/>
            <a:ext cx="5694124" cy="5815856"/>
          </a:xfrm>
        </p:spPr>
        <p:txBody>
          <a:bodyPr/>
          <a:lstStyle/>
          <a:p>
            <a:pPr marL="291436" indent="-291436">
              <a:buFontTx/>
              <a:buChar char="-"/>
            </a:pPr>
            <a:r>
              <a:rPr lang="es-ES" dirty="0"/>
              <a:t>En el caso de haber dos reglas que se solapen, Azure seleccionará la de mayor prefijo. </a:t>
            </a:r>
          </a:p>
          <a:p>
            <a:endParaRPr lang="es-ES" i="1" dirty="0"/>
          </a:p>
          <a:p>
            <a:r>
              <a:rPr lang="es-ES" i="1" dirty="0"/>
              <a:t>Por ejemplo: Si tengo dos destinos 10.0.0.0/16 y 10.0.0.0/24 y quiero alcanzar la IP 10.0.0.5 Azure utilizara como </a:t>
            </a:r>
            <a:r>
              <a:rPr lang="es-ES" i="1" dirty="0" err="1"/>
              <a:t>next</a:t>
            </a:r>
            <a:r>
              <a:rPr lang="es-ES" i="1" dirty="0"/>
              <a:t> hope el indicado en 10.0.0.0/24 por ser de mayor prefijo. Una IP 10.0.1.5, utilizara 10.0.0.0/16 por no estar contenido en 10.0.0.0/24</a:t>
            </a:r>
          </a:p>
          <a:p>
            <a:pPr marL="291436" indent="-291436">
              <a:buFontTx/>
              <a:buChar char="-"/>
            </a:pPr>
            <a:endParaRPr lang="es-ES" dirty="0"/>
          </a:p>
          <a:p>
            <a:pPr marL="291436" indent="-291436">
              <a:buFontTx/>
              <a:buChar char="-"/>
            </a:pPr>
            <a:r>
              <a:rPr lang="es-ES" dirty="0"/>
              <a:t>Si múltiples rutas contienen el mismo prefijo, Azure seleccionara el tipo de ruta en el siguiente orden:</a:t>
            </a:r>
          </a:p>
          <a:p>
            <a:endParaRPr lang="es-ES" dirty="0"/>
          </a:p>
          <a:p>
            <a:pPr marL="816022" lvl="1" indent="-349724">
              <a:buFont typeface="Wingdings" panose="05000000000000000000" pitchFamily="2" charset="2"/>
              <a:buChar char="§"/>
            </a:pPr>
            <a:r>
              <a:rPr lang="es-ES" dirty="0"/>
              <a:t>UDR (</a:t>
            </a:r>
            <a:r>
              <a:rPr lang="es-ES" dirty="0" err="1"/>
              <a:t>User-Defined-Route</a:t>
            </a:r>
            <a:r>
              <a:rPr lang="es-ES" dirty="0"/>
              <a:t>)</a:t>
            </a:r>
          </a:p>
          <a:p>
            <a:pPr marL="816022" lvl="1" indent="-349724">
              <a:buFont typeface="Wingdings" panose="05000000000000000000" pitchFamily="2" charset="2"/>
              <a:buChar char="§"/>
            </a:pPr>
            <a:r>
              <a:rPr lang="es-ES" dirty="0"/>
              <a:t>BGP </a:t>
            </a:r>
            <a:r>
              <a:rPr lang="es-ES" dirty="0" err="1"/>
              <a:t>Route</a:t>
            </a:r>
            <a:endParaRPr lang="es-ES" dirty="0"/>
          </a:p>
          <a:p>
            <a:pPr marL="816022" lvl="1" indent="-349724">
              <a:buFont typeface="Wingdings" panose="05000000000000000000" pitchFamily="2" charset="2"/>
              <a:buChar char="§"/>
            </a:pPr>
            <a:r>
              <a:rPr lang="es-ES" dirty="0" err="1"/>
              <a:t>System</a:t>
            </a:r>
            <a:r>
              <a:rPr lang="es-ES" dirty="0"/>
              <a:t> </a:t>
            </a:r>
            <a:r>
              <a:rPr lang="es-ES" dirty="0" err="1"/>
              <a:t>Route</a:t>
            </a:r>
            <a:r>
              <a:rPr lang="es-ES" dirty="0"/>
              <a:t> (Creadas por defecto)</a:t>
            </a:r>
          </a:p>
          <a:p>
            <a:pPr marL="757735" lvl="1" indent="-291436">
              <a:buFontTx/>
              <a:buChar char="-"/>
            </a:pPr>
            <a:endParaRPr lang="es-ES" dirty="0"/>
          </a:p>
          <a:p>
            <a:pPr marL="291436" indent="-291436">
              <a:buFontTx/>
              <a:buChar char="-"/>
            </a:pPr>
            <a:endParaRPr lang="es-ES" dirty="0"/>
          </a:p>
        </p:txBody>
      </p:sp>
    </p:spTree>
    <p:extLst>
      <p:ext uri="{BB962C8B-B14F-4D97-AF65-F5344CB8AC3E}">
        <p14:creationId xmlns:p14="http://schemas.microsoft.com/office/powerpoint/2010/main" val="301383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Estación de tren&#10;&#10;Descripción generada automáticamente con confianza media">
            <a:extLst>
              <a:ext uri="{FF2B5EF4-FFF2-40B4-BE49-F238E27FC236}">
                <a16:creationId xmlns:a16="http://schemas.microsoft.com/office/drawing/2014/main" id="{5A19FE32-8892-4316-ACDF-1FC9A8148E3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33" b="7733"/>
          <a:stretch>
            <a:fillRect/>
          </a:stretch>
        </p:blipFill>
        <p:spPr>
          <a:xfrm>
            <a:off x="880" y="-1"/>
            <a:ext cx="12434711" cy="6994525"/>
          </a:xfrm>
        </p:spPr>
      </p:pic>
      <p:sp>
        <p:nvSpPr>
          <p:cNvPr id="7" name="Título 6">
            <a:extLst>
              <a:ext uri="{FF2B5EF4-FFF2-40B4-BE49-F238E27FC236}">
                <a16:creationId xmlns:a16="http://schemas.microsoft.com/office/drawing/2014/main" id="{FD2D3A7F-34B7-4176-AEA0-DC3C9078B8B2}"/>
              </a:ext>
            </a:extLst>
          </p:cNvPr>
          <p:cNvSpPr>
            <a:spLocks noGrp="1"/>
          </p:cNvSpPr>
          <p:nvPr>
            <p:ph type="title"/>
          </p:nvPr>
        </p:nvSpPr>
        <p:spPr>
          <a:xfrm>
            <a:off x="7437437" y="6318548"/>
            <a:ext cx="7401719" cy="1351952"/>
          </a:xfrm>
        </p:spPr>
        <p:txBody>
          <a:bodyPr>
            <a:normAutofit/>
          </a:bodyPr>
          <a:lstStyle/>
          <a:p>
            <a:r>
              <a:rPr lang="es-ES" sz="4080" dirty="0">
                <a:solidFill>
                  <a:schemeClr val="bg1"/>
                </a:solidFill>
              </a:rPr>
              <a:t>TIPS AND TRICK</a:t>
            </a:r>
          </a:p>
        </p:txBody>
      </p:sp>
      <p:sp>
        <p:nvSpPr>
          <p:cNvPr id="8" name="object 10">
            <a:extLst>
              <a:ext uri="{FF2B5EF4-FFF2-40B4-BE49-F238E27FC236}">
                <a16:creationId xmlns:a16="http://schemas.microsoft.com/office/drawing/2014/main" id="{2D35EAD9-49F2-43EE-B99E-FAF602E4D039}"/>
              </a:ext>
            </a:extLst>
          </p:cNvPr>
          <p:cNvSpPr/>
          <p:nvPr/>
        </p:nvSpPr>
        <p:spPr>
          <a:xfrm>
            <a:off x="10302395" y="449992"/>
            <a:ext cx="1800889" cy="242095"/>
          </a:xfrm>
          <a:custGeom>
            <a:avLst/>
            <a:gdLst/>
            <a:ahLst/>
            <a:cxnLst/>
            <a:rect l="l" t="t" r="r" b="b"/>
            <a:pathLst>
              <a:path w="3972559" h="534035">
                <a:moveTo>
                  <a:pt x="558800" y="5613"/>
                </a:moveTo>
                <a:lnTo>
                  <a:pt x="431761" y="5613"/>
                </a:lnTo>
                <a:lnTo>
                  <a:pt x="431761" y="331304"/>
                </a:lnTo>
                <a:lnTo>
                  <a:pt x="432028" y="350342"/>
                </a:lnTo>
                <a:lnTo>
                  <a:pt x="433705" y="396278"/>
                </a:lnTo>
                <a:lnTo>
                  <a:pt x="434060" y="402094"/>
                </a:lnTo>
                <a:lnTo>
                  <a:pt x="433705" y="407365"/>
                </a:lnTo>
                <a:lnTo>
                  <a:pt x="426986" y="411111"/>
                </a:lnTo>
                <a:lnTo>
                  <a:pt x="423227" y="407847"/>
                </a:lnTo>
                <a:lnTo>
                  <a:pt x="420814" y="403555"/>
                </a:lnTo>
                <a:lnTo>
                  <a:pt x="329793" y="241185"/>
                </a:lnTo>
                <a:lnTo>
                  <a:pt x="295503" y="180492"/>
                </a:lnTo>
                <a:lnTo>
                  <a:pt x="264109" y="125412"/>
                </a:lnTo>
                <a:lnTo>
                  <a:pt x="239356" y="82778"/>
                </a:lnTo>
                <a:lnTo>
                  <a:pt x="205511" y="35331"/>
                </a:lnTo>
                <a:lnTo>
                  <a:pt x="152412" y="4343"/>
                </a:lnTo>
                <a:lnTo>
                  <a:pt x="114757" y="0"/>
                </a:lnTo>
                <a:lnTo>
                  <a:pt x="82638" y="3149"/>
                </a:lnTo>
                <a:lnTo>
                  <a:pt x="51650" y="14960"/>
                </a:lnTo>
                <a:lnTo>
                  <a:pt x="25247" y="38950"/>
                </a:lnTo>
                <a:lnTo>
                  <a:pt x="6883" y="78676"/>
                </a:lnTo>
                <a:lnTo>
                  <a:pt x="0" y="137642"/>
                </a:lnTo>
                <a:lnTo>
                  <a:pt x="0" y="528027"/>
                </a:lnTo>
                <a:lnTo>
                  <a:pt x="126885" y="528027"/>
                </a:lnTo>
                <a:lnTo>
                  <a:pt x="126885" y="202476"/>
                </a:lnTo>
                <a:lnTo>
                  <a:pt x="126631" y="183451"/>
                </a:lnTo>
                <a:lnTo>
                  <a:pt x="124739" y="131737"/>
                </a:lnTo>
                <a:lnTo>
                  <a:pt x="125006" y="126276"/>
                </a:lnTo>
                <a:lnTo>
                  <a:pt x="131800" y="122669"/>
                </a:lnTo>
                <a:lnTo>
                  <a:pt x="135407" y="125920"/>
                </a:lnTo>
                <a:lnTo>
                  <a:pt x="192011" y="228053"/>
                </a:lnTo>
                <a:lnTo>
                  <a:pt x="224028" y="285483"/>
                </a:lnTo>
                <a:lnTo>
                  <a:pt x="257517" y="345020"/>
                </a:lnTo>
                <a:lnTo>
                  <a:pt x="289166" y="400469"/>
                </a:lnTo>
                <a:lnTo>
                  <a:pt x="315645" y="445643"/>
                </a:lnTo>
                <a:lnTo>
                  <a:pt x="353212" y="498436"/>
                </a:lnTo>
                <a:lnTo>
                  <a:pt x="406311" y="529590"/>
                </a:lnTo>
                <a:lnTo>
                  <a:pt x="443979" y="533984"/>
                </a:lnTo>
                <a:lnTo>
                  <a:pt x="476072" y="530796"/>
                </a:lnTo>
                <a:lnTo>
                  <a:pt x="507072" y="518934"/>
                </a:lnTo>
                <a:lnTo>
                  <a:pt x="533501" y="494855"/>
                </a:lnTo>
                <a:lnTo>
                  <a:pt x="551891" y="455091"/>
                </a:lnTo>
                <a:lnTo>
                  <a:pt x="558800" y="396138"/>
                </a:lnTo>
                <a:lnTo>
                  <a:pt x="558800" y="5613"/>
                </a:lnTo>
                <a:close/>
              </a:path>
              <a:path w="3972559" h="534035">
                <a:moveTo>
                  <a:pt x="1094435" y="5791"/>
                </a:moveTo>
                <a:lnTo>
                  <a:pt x="602259" y="5791"/>
                </a:lnTo>
                <a:lnTo>
                  <a:pt x="602259" y="115011"/>
                </a:lnTo>
                <a:lnTo>
                  <a:pt x="783996" y="115011"/>
                </a:lnTo>
                <a:lnTo>
                  <a:pt x="783996" y="527761"/>
                </a:lnTo>
                <a:lnTo>
                  <a:pt x="912698" y="527761"/>
                </a:lnTo>
                <a:lnTo>
                  <a:pt x="912698" y="115011"/>
                </a:lnTo>
                <a:lnTo>
                  <a:pt x="1094435" y="115011"/>
                </a:lnTo>
                <a:lnTo>
                  <a:pt x="1094435" y="5791"/>
                </a:lnTo>
                <a:close/>
              </a:path>
              <a:path w="3972559" h="534035">
                <a:moveTo>
                  <a:pt x="1627568" y="5791"/>
                </a:moveTo>
                <a:lnTo>
                  <a:pt x="1135405" y="5791"/>
                </a:lnTo>
                <a:lnTo>
                  <a:pt x="1135405" y="115011"/>
                </a:lnTo>
                <a:lnTo>
                  <a:pt x="1317066" y="115011"/>
                </a:lnTo>
                <a:lnTo>
                  <a:pt x="1317066" y="527761"/>
                </a:lnTo>
                <a:lnTo>
                  <a:pt x="1445895" y="527761"/>
                </a:lnTo>
                <a:lnTo>
                  <a:pt x="1445895" y="115011"/>
                </a:lnTo>
                <a:lnTo>
                  <a:pt x="1627568" y="115011"/>
                </a:lnTo>
                <a:lnTo>
                  <a:pt x="1627568" y="5791"/>
                </a:lnTo>
                <a:close/>
              </a:path>
              <a:path w="3972559" h="534035">
                <a:moveTo>
                  <a:pt x="2315997" y="188772"/>
                </a:moveTo>
                <a:lnTo>
                  <a:pt x="2312428" y="135509"/>
                </a:lnTo>
                <a:lnTo>
                  <a:pt x="2307742" y="117017"/>
                </a:lnTo>
                <a:lnTo>
                  <a:pt x="2301557" y="92595"/>
                </a:lnTo>
                <a:lnTo>
                  <a:pt x="2283104" y="59258"/>
                </a:lnTo>
                <a:lnTo>
                  <a:pt x="2256853" y="34683"/>
                </a:lnTo>
                <a:lnTo>
                  <a:pt x="2222525" y="18097"/>
                </a:lnTo>
                <a:lnTo>
                  <a:pt x="2184603" y="9766"/>
                </a:lnTo>
                <a:lnTo>
                  <a:pt x="2184603" y="186474"/>
                </a:lnTo>
                <a:lnTo>
                  <a:pt x="2184603" y="347281"/>
                </a:lnTo>
                <a:lnTo>
                  <a:pt x="2181034" y="379285"/>
                </a:lnTo>
                <a:lnTo>
                  <a:pt x="2169706" y="400824"/>
                </a:lnTo>
                <a:lnTo>
                  <a:pt x="2149703" y="412953"/>
                </a:lnTo>
                <a:lnTo>
                  <a:pt x="2120125" y="416763"/>
                </a:lnTo>
                <a:lnTo>
                  <a:pt x="1912785" y="416763"/>
                </a:lnTo>
                <a:lnTo>
                  <a:pt x="1912785" y="117017"/>
                </a:lnTo>
                <a:lnTo>
                  <a:pt x="2120125" y="117017"/>
                </a:lnTo>
                <a:lnTo>
                  <a:pt x="2149703" y="120827"/>
                </a:lnTo>
                <a:lnTo>
                  <a:pt x="2169706" y="132969"/>
                </a:lnTo>
                <a:lnTo>
                  <a:pt x="2181034" y="154508"/>
                </a:lnTo>
                <a:lnTo>
                  <a:pt x="2184603" y="186474"/>
                </a:lnTo>
                <a:lnTo>
                  <a:pt x="2184603" y="9766"/>
                </a:lnTo>
                <a:lnTo>
                  <a:pt x="2179878" y="8724"/>
                </a:lnTo>
                <a:lnTo>
                  <a:pt x="2128647" y="5778"/>
                </a:lnTo>
                <a:lnTo>
                  <a:pt x="1784096" y="5778"/>
                </a:lnTo>
                <a:lnTo>
                  <a:pt x="1784096" y="527837"/>
                </a:lnTo>
                <a:lnTo>
                  <a:pt x="2134616" y="527837"/>
                </a:lnTo>
                <a:lnTo>
                  <a:pt x="2188083" y="524002"/>
                </a:lnTo>
                <a:lnTo>
                  <a:pt x="2230882" y="512546"/>
                </a:lnTo>
                <a:lnTo>
                  <a:pt x="2288032" y="467258"/>
                </a:lnTo>
                <a:lnTo>
                  <a:pt x="2307894" y="416763"/>
                </a:lnTo>
                <a:lnTo>
                  <a:pt x="2313190" y="392849"/>
                </a:lnTo>
                <a:lnTo>
                  <a:pt x="2315997" y="344995"/>
                </a:lnTo>
                <a:lnTo>
                  <a:pt x="2315997" y="188772"/>
                </a:lnTo>
                <a:close/>
              </a:path>
              <a:path w="3972559" h="534035">
                <a:moveTo>
                  <a:pt x="2903601" y="184619"/>
                </a:moveTo>
                <a:lnTo>
                  <a:pt x="2900591" y="133299"/>
                </a:lnTo>
                <a:lnTo>
                  <a:pt x="2891078" y="91643"/>
                </a:lnTo>
                <a:lnTo>
                  <a:pt x="2849638" y="34759"/>
                </a:lnTo>
                <a:lnTo>
                  <a:pt x="2773426" y="8788"/>
                </a:lnTo>
                <a:lnTo>
                  <a:pt x="2720467" y="5791"/>
                </a:lnTo>
                <a:lnTo>
                  <a:pt x="2396452" y="5791"/>
                </a:lnTo>
                <a:lnTo>
                  <a:pt x="2396452" y="116598"/>
                </a:lnTo>
                <a:lnTo>
                  <a:pt x="2711869" y="116598"/>
                </a:lnTo>
                <a:lnTo>
                  <a:pt x="2741472" y="120408"/>
                </a:lnTo>
                <a:lnTo>
                  <a:pt x="2761411" y="132549"/>
                </a:lnTo>
                <a:lnTo>
                  <a:pt x="2772676" y="154063"/>
                </a:lnTo>
                <a:lnTo>
                  <a:pt x="2776220" y="186004"/>
                </a:lnTo>
                <a:lnTo>
                  <a:pt x="2776296" y="204444"/>
                </a:lnTo>
                <a:lnTo>
                  <a:pt x="2776220" y="309702"/>
                </a:lnTo>
                <a:lnTo>
                  <a:pt x="2776220" y="416344"/>
                </a:lnTo>
                <a:lnTo>
                  <a:pt x="2533675" y="416344"/>
                </a:lnTo>
                <a:lnTo>
                  <a:pt x="2518956" y="414210"/>
                </a:lnTo>
                <a:lnTo>
                  <a:pt x="2505646" y="406146"/>
                </a:lnTo>
                <a:lnTo>
                  <a:pt x="2495994" y="389699"/>
                </a:lnTo>
                <a:lnTo>
                  <a:pt x="2492273" y="362407"/>
                </a:lnTo>
                <a:lnTo>
                  <a:pt x="2495969" y="335216"/>
                </a:lnTo>
                <a:lnTo>
                  <a:pt x="2505570" y="319201"/>
                </a:lnTo>
                <a:lnTo>
                  <a:pt x="2518867" y="311619"/>
                </a:lnTo>
                <a:lnTo>
                  <a:pt x="2533675" y="309702"/>
                </a:lnTo>
                <a:lnTo>
                  <a:pt x="2776220" y="309702"/>
                </a:lnTo>
                <a:lnTo>
                  <a:pt x="2776220" y="204444"/>
                </a:lnTo>
                <a:lnTo>
                  <a:pt x="2514816" y="204444"/>
                </a:lnTo>
                <a:lnTo>
                  <a:pt x="2461145" y="210045"/>
                </a:lnTo>
                <a:lnTo>
                  <a:pt x="2419451" y="227215"/>
                </a:lnTo>
                <a:lnTo>
                  <a:pt x="2389708" y="256527"/>
                </a:lnTo>
                <a:lnTo>
                  <a:pt x="2371890" y="298551"/>
                </a:lnTo>
                <a:lnTo>
                  <a:pt x="2365946" y="353872"/>
                </a:lnTo>
                <a:lnTo>
                  <a:pt x="2365946" y="378561"/>
                </a:lnTo>
                <a:lnTo>
                  <a:pt x="2372106" y="435038"/>
                </a:lnTo>
                <a:lnTo>
                  <a:pt x="2390571" y="477177"/>
                </a:lnTo>
                <a:lnTo>
                  <a:pt x="2421407" y="506006"/>
                </a:lnTo>
                <a:lnTo>
                  <a:pt x="2464612" y="522554"/>
                </a:lnTo>
                <a:lnTo>
                  <a:pt x="2520226" y="527837"/>
                </a:lnTo>
                <a:lnTo>
                  <a:pt x="2903601" y="527837"/>
                </a:lnTo>
                <a:lnTo>
                  <a:pt x="2903601" y="416344"/>
                </a:lnTo>
                <a:lnTo>
                  <a:pt x="2903601" y="309702"/>
                </a:lnTo>
                <a:lnTo>
                  <a:pt x="2903601" y="184619"/>
                </a:lnTo>
                <a:close/>
              </a:path>
              <a:path w="3972559" h="534035">
                <a:moveTo>
                  <a:pt x="3421773" y="5791"/>
                </a:moveTo>
                <a:lnTo>
                  <a:pt x="2929445" y="5791"/>
                </a:lnTo>
                <a:lnTo>
                  <a:pt x="2929445" y="115011"/>
                </a:lnTo>
                <a:lnTo>
                  <a:pt x="3111258" y="115011"/>
                </a:lnTo>
                <a:lnTo>
                  <a:pt x="3111258" y="527761"/>
                </a:lnTo>
                <a:lnTo>
                  <a:pt x="3239884" y="527761"/>
                </a:lnTo>
                <a:lnTo>
                  <a:pt x="3239884" y="115011"/>
                </a:lnTo>
                <a:lnTo>
                  <a:pt x="3421773" y="115011"/>
                </a:lnTo>
                <a:lnTo>
                  <a:pt x="3421773" y="5791"/>
                </a:lnTo>
                <a:close/>
              </a:path>
              <a:path w="3972559" h="534035">
                <a:moveTo>
                  <a:pt x="3971950" y="184619"/>
                </a:moveTo>
                <a:lnTo>
                  <a:pt x="3968966" y="133299"/>
                </a:lnTo>
                <a:lnTo>
                  <a:pt x="3959479" y="91643"/>
                </a:lnTo>
                <a:lnTo>
                  <a:pt x="3918102" y="34759"/>
                </a:lnTo>
                <a:lnTo>
                  <a:pt x="3841877" y="8788"/>
                </a:lnTo>
                <a:lnTo>
                  <a:pt x="3788829" y="5791"/>
                </a:lnTo>
                <a:lnTo>
                  <a:pt x="3464877" y="5791"/>
                </a:lnTo>
                <a:lnTo>
                  <a:pt x="3464877" y="116598"/>
                </a:lnTo>
                <a:lnTo>
                  <a:pt x="3780498" y="116598"/>
                </a:lnTo>
                <a:lnTo>
                  <a:pt x="3810025" y="120408"/>
                </a:lnTo>
                <a:lnTo>
                  <a:pt x="3829964" y="132549"/>
                </a:lnTo>
                <a:lnTo>
                  <a:pt x="3841229" y="154063"/>
                </a:lnTo>
                <a:lnTo>
                  <a:pt x="3844785" y="186004"/>
                </a:lnTo>
                <a:lnTo>
                  <a:pt x="3844785" y="204444"/>
                </a:lnTo>
                <a:lnTo>
                  <a:pt x="3844785" y="309702"/>
                </a:lnTo>
                <a:lnTo>
                  <a:pt x="3844785" y="416344"/>
                </a:lnTo>
                <a:lnTo>
                  <a:pt x="3602101" y="416344"/>
                </a:lnTo>
                <a:lnTo>
                  <a:pt x="3587407" y="414210"/>
                </a:lnTo>
                <a:lnTo>
                  <a:pt x="3574097" y="406146"/>
                </a:lnTo>
                <a:lnTo>
                  <a:pt x="3564432" y="389699"/>
                </a:lnTo>
                <a:lnTo>
                  <a:pt x="3560699" y="362407"/>
                </a:lnTo>
                <a:lnTo>
                  <a:pt x="3564394" y="335216"/>
                </a:lnTo>
                <a:lnTo>
                  <a:pt x="3574008" y="319201"/>
                </a:lnTo>
                <a:lnTo>
                  <a:pt x="3587318" y="311619"/>
                </a:lnTo>
                <a:lnTo>
                  <a:pt x="3602101" y="309702"/>
                </a:lnTo>
                <a:lnTo>
                  <a:pt x="3844785" y="309702"/>
                </a:lnTo>
                <a:lnTo>
                  <a:pt x="3844785" y="204444"/>
                </a:lnTo>
                <a:lnTo>
                  <a:pt x="3583305" y="204444"/>
                </a:lnTo>
                <a:lnTo>
                  <a:pt x="3529634" y="210045"/>
                </a:lnTo>
                <a:lnTo>
                  <a:pt x="3487953" y="227215"/>
                </a:lnTo>
                <a:lnTo>
                  <a:pt x="3458197" y="256527"/>
                </a:lnTo>
                <a:lnTo>
                  <a:pt x="3440366" y="298551"/>
                </a:lnTo>
                <a:lnTo>
                  <a:pt x="3434435" y="353872"/>
                </a:lnTo>
                <a:lnTo>
                  <a:pt x="3434435" y="378561"/>
                </a:lnTo>
                <a:lnTo>
                  <a:pt x="3440595" y="435038"/>
                </a:lnTo>
                <a:lnTo>
                  <a:pt x="3459086" y="477177"/>
                </a:lnTo>
                <a:lnTo>
                  <a:pt x="3489909" y="506006"/>
                </a:lnTo>
                <a:lnTo>
                  <a:pt x="3533089" y="522554"/>
                </a:lnTo>
                <a:lnTo>
                  <a:pt x="3588651" y="527837"/>
                </a:lnTo>
                <a:lnTo>
                  <a:pt x="3971950" y="527837"/>
                </a:lnTo>
                <a:lnTo>
                  <a:pt x="3971950" y="416344"/>
                </a:lnTo>
                <a:lnTo>
                  <a:pt x="3971950" y="309702"/>
                </a:lnTo>
                <a:lnTo>
                  <a:pt x="3971950" y="184619"/>
                </a:lnTo>
                <a:close/>
              </a:path>
            </a:pathLst>
          </a:custGeom>
          <a:solidFill>
            <a:srgbClr val="FFFFFF"/>
          </a:solidFill>
        </p:spPr>
        <p:txBody>
          <a:bodyPr wrap="square" lIns="0" tIns="0" rIns="0" bIns="0" rtlCol="0"/>
          <a:lstStyle/>
          <a:p>
            <a:endParaRPr sz="1836" dirty="0"/>
          </a:p>
        </p:txBody>
      </p:sp>
      <p:pic>
        <p:nvPicPr>
          <p:cNvPr id="2" name="Picture 1">
            <a:extLst>
              <a:ext uri="{FF2B5EF4-FFF2-40B4-BE49-F238E27FC236}">
                <a16:creationId xmlns:a16="http://schemas.microsoft.com/office/drawing/2014/main" id="{B81CB137-E096-F9AC-7BDF-519D269E25F7}"/>
              </a:ext>
            </a:extLst>
          </p:cNvPr>
          <p:cNvPicPr>
            <a:picLocks noChangeAspect="1"/>
          </p:cNvPicPr>
          <p:nvPr/>
        </p:nvPicPr>
        <p:blipFill>
          <a:blip r:embed="rId3"/>
          <a:stretch>
            <a:fillRect/>
          </a:stretch>
        </p:blipFill>
        <p:spPr>
          <a:xfrm>
            <a:off x="10227292" y="257322"/>
            <a:ext cx="1971675" cy="447675"/>
          </a:xfrm>
          <a:prstGeom prst="rect">
            <a:avLst/>
          </a:prstGeom>
        </p:spPr>
      </p:pic>
    </p:spTree>
    <p:extLst>
      <p:ext uri="{BB962C8B-B14F-4D97-AF65-F5344CB8AC3E}">
        <p14:creationId xmlns:p14="http://schemas.microsoft.com/office/powerpoint/2010/main" val="3186171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2048EB-7C70-42CA-B859-71BD9D73DC73}"/>
              </a:ext>
            </a:extLst>
          </p:cNvPr>
          <p:cNvSpPr>
            <a:spLocks noGrp="1"/>
          </p:cNvSpPr>
          <p:nvPr>
            <p:ph type="title"/>
          </p:nvPr>
        </p:nvSpPr>
        <p:spPr/>
        <p:txBody>
          <a:bodyPr>
            <a:normAutofit/>
          </a:bodyPr>
          <a:lstStyle/>
          <a:p>
            <a:r>
              <a:rPr lang="es-ES" dirty="0"/>
              <a:t>TIPS AND TRICKS</a:t>
            </a:r>
          </a:p>
        </p:txBody>
      </p:sp>
      <p:sp>
        <p:nvSpPr>
          <p:cNvPr id="3" name="Marcador de texto 2">
            <a:extLst>
              <a:ext uri="{FF2B5EF4-FFF2-40B4-BE49-F238E27FC236}">
                <a16:creationId xmlns:a16="http://schemas.microsoft.com/office/drawing/2014/main" id="{FFACC2D2-37DC-4D34-B728-7FC6BF927075}"/>
              </a:ext>
            </a:extLst>
          </p:cNvPr>
          <p:cNvSpPr>
            <a:spLocks noGrp="1"/>
          </p:cNvSpPr>
          <p:nvPr>
            <p:ph type="body" sz="quarter" idx="17"/>
          </p:nvPr>
        </p:nvSpPr>
        <p:spPr>
          <a:xfrm>
            <a:off x="486987" y="1370951"/>
            <a:ext cx="7331450" cy="1669111"/>
          </a:xfrm>
          <a:solidFill>
            <a:srgbClr val="FFFFCC"/>
          </a:solidFill>
        </p:spPr>
        <p:txBody>
          <a:bodyPr>
            <a:normAutofit/>
          </a:bodyPr>
          <a:lstStyle/>
          <a:p>
            <a:r>
              <a:rPr lang="es-ES" b="1" dirty="0" err="1"/>
              <a:t>InterfaceEndpoint</a:t>
            </a:r>
            <a:r>
              <a:rPr lang="es-ES" b="1" dirty="0"/>
              <a:t> (</a:t>
            </a:r>
            <a:r>
              <a:rPr lang="es-ES" b="1" dirty="0" err="1"/>
              <a:t>Private</a:t>
            </a:r>
            <a:r>
              <a:rPr lang="es-ES" b="1" dirty="0"/>
              <a:t> </a:t>
            </a:r>
            <a:r>
              <a:rPr lang="es-ES" b="1" dirty="0" err="1"/>
              <a:t>Endpoint</a:t>
            </a:r>
            <a:r>
              <a:rPr lang="es-ES" b="1" dirty="0"/>
              <a:t>):</a:t>
            </a:r>
          </a:p>
          <a:p>
            <a:r>
              <a:rPr lang="es-ES" dirty="0"/>
              <a:t>Los generan los </a:t>
            </a:r>
            <a:r>
              <a:rPr lang="es-ES" dirty="0" err="1"/>
              <a:t>Private</a:t>
            </a:r>
            <a:r>
              <a:rPr lang="es-ES" dirty="0"/>
              <a:t> </a:t>
            </a:r>
            <a:r>
              <a:rPr lang="es-ES" dirty="0" err="1"/>
              <a:t>Endpoints</a:t>
            </a:r>
            <a:r>
              <a:rPr lang="es-ES" dirty="0"/>
              <a:t> y se propagan a todas las </a:t>
            </a:r>
            <a:r>
              <a:rPr lang="es-ES" dirty="0" err="1"/>
              <a:t>Subnets</a:t>
            </a:r>
            <a:r>
              <a:rPr lang="es-ES" dirty="0"/>
              <a:t> dentro de la VNET de despliegue y a todas las </a:t>
            </a:r>
            <a:r>
              <a:rPr lang="es-ES" dirty="0" err="1"/>
              <a:t>Subnets</a:t>
            </a:r>
            <a:r>
              <a:rPr lang="es-ES" dirty="0"/>
              <a:t> con </a:t>
            </a:r>
            <a:r>
              <a:rPr lang="es-ES" dirty="0" err="1"/>
              <a:t>Peering</a:t>
            </a:r>
            <a:r>
              <a:rPr lang="es-ES" dirty="0"/>
              <a:t>.</a:t>
            </a:r>
          </a:p>
          <a:p>
            <a:r>
              <a:rPr lang="es-ES" dirty="0"/>
              <a:t>El acceso es directo y se salta el FW a menos que habilitemos en la subnet las políticas de </a:t>
            </a:r>
            <a:r>
              <a:rPr lang="es-ES" b="1" dirty="0" err="1"/>
              <a:t>Private</a:t>
            </a:r>
            <a:r>
              <a:rPr lang="es-ES" b="1" dirty="0"/>
              <a:t> </a:t>
            </a:r>
            <a:r>
              <a:rPr lang="es-ES" b="1" dirty="0" err="1"/>
              <a:t>Endpoint</a:t>
            </a:r>
            <a:endParaRPr lang="es-ES" b="1" dirty="0"/>
          </a:p>
        </p:txBody>
      </p:sp>
      <p:pic>
        <p:nvPicPr>
          <p:cNvPr id="15" name="Marcador de posición de imagen 14">
            <a:extLst>
              <a:ext uri="{FF2B5EF4-FFF2-40B4-BE49-F238E27FC236}">
                <a16:creationId xmlns:a16="http://schemas.microsoft.com/office/drawing/2014/main" id="{418B8B6D-69CC-4B0A-B6DA-F5C041E931C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30" b="530"/>
          <a:stretch>
            <a:fillRect/>
          </a:stretch>
        </p:blipFill>
        <p:spPr>
          <a:xfrm>
            <a:off x="8251094" y="-1"/>
            <a:ext cx="4185381" cy="6994525"/>
          </a:xfrm>
        </p:spPr>
      </p:pic>
      <p:pic>
        <p:nvPicPr>
          <p:cNvPr id="4" name="Picture 3">
            <a:extLst>
              <a:ext uri="{FF2B5EF4-FFF2-40B4-BE49-F238E27FC236}">
                <a16:creationId xmlns:a16="http://schemas.microsoft.com/office/drawing/2014/main" id="{004F0A66-55A7-00AD-5A92-32B80BB2ECA2}"/>
              </a:ext>
            </a:extLst>
          </p:cNvPr>
          <p:cNvPicPr>
            <a:picLocks noChangeAspect="1"/>
          </p:cNvPicPr>
          <p:nvPr/>
        </p:nvPicPr>
        <p:blipFill>
          <a:blip r:embed="rId3"/>
          <a:stretch>
            <a:fillRect/>
          </a:stretch>
        </p:blipFill>
        <p:spPr>
          <a:xfrm>
            <a:off x="10227292" y="257322"/>
            <a:ext cx="1971675" cy="447675"/>
          </a:xfrm>
          <a:prstGeom prst="rect">
            <a:avLst/>
          </a:prstGeom>
        </p:spPr>
      </p:pic>
      <p:sp>
        <p:nvSpPr>
          <p:cNvPr id="10" name="Marcador de texto 2">
            <a:extLst>
              <a:ext uri="{FF2B5EF4-FFF2-40B4-BE49-F238E27FC236}">
                <a16:creationId xmlns:a16="http://schemas.microsoft.com/office/drawing/2014/main" id="{8EFBFEA3-C430-3CF5-F036-068FD8D3DAD3}"/>
              </a:ext>
            </a:extLst>
          </p:cNvPr>
          <p:cNvSpPr txBox="1">
            <a:spLocks/>
          </p:cNvSpPr>
          <p:nvPr/>
        </p:nvSpPr>
        <p:spPr>
          <a:xfrm>
            <a:off x="486987" y="3111248"/>
            <a:ext cx="7331450" cy="1669111"/>
          </a:xfrm>
          <a:prstGeom prst="rect">
            <a:avLst/>
          </a:prstGeom>
          <a:solidFill>
            <a:srgbClr val="FFFFCC"/>
          </a:solidFill>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Tx/>
              <a:buNone/>
              <a:tabLst/>
              <a:defRPr lang="es-ES" altLang="es-ES" sz="1836" kern="1200" spc="0" baseline="0" dirty="0" smtClean="0">
                <a:solidFill>
                  <a:srgbClr val="505050"/>
                </a:soli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err="1"/>
              <a:t>Application</a:t>
            </a:r>
            <a:r>
              <a:rPr lang="es-ES" b="1" dirty="0"/>
              <a:t> Gateway (WAF):</a:t>
            </a:r>
          </a:p>
          <a:p>
            <a:r>
              <a:rPr lang="es-ES" dirty="0"/>
              <a:t>Las UDR en los AG no pueden estar enrutados hacía 0.0.0.0/0</a:t>
            </a:r>
          </a:p>
          <a:p>
            <a:r>
              <a:rPr lang="es-ES" dirty="0"/>
              <a:t>La recomendación es que no pasen por el Firewall. </a:t>
            </a:r>
          </a:p>
          <a:p>
            <a:r>
              <a:rPr lang="es-ES" dirty="0"/>
              <a:t>Si se despliegan en el HUB central tienen que estar excluidos de las rutas de vuelta de sus </a:t>
            </a:r>
            <a:r>
              <a:rPr lang="es-ES" dirty="0" err="1"/>
              <a:t>backends</a:t>
            </a:r>
            <a:endParaRPr lang="es-ES" dirty="0"/>
          </a:p>
        </p:txBody>
      </p:sp>
      <p:sp>
        <p:nvSpPr>
          <p:cNvPr id="11" name="Marcador de texto 2">
            <a:extLst>
              <a:ext uri="{FF2B5EF4-FFF2-40B4-BE49-F238E27FC236}">
                <a16:creationId xmlns:a16="http://schemas.microsoft.com/office/drawing/2014/main" id="{CEB99E70-9B1C-7AC6-6973-BDAC2859974E}"/>
              </a:ext>
            </a:extLst>
          </p:cNvPr>
          <p:cNvSpPr txBox="1">
            <a:spLocks/>
          </p:cNvSpPr>
          <p:nvPr/>
        </p:nvSpPr>
        <p:spPr>
          <a:xfrm>
            <a:off x="485399" y="4945062"/>
            <a:ext cx="7331450" cy="1669111"/>
          </a:xfrm>
          <a:prstGeom prst="rect">
            <a:avLst/>
          </a:prstGeom>
          <a:solidFill>
            <a:srgbClr val="FFFFCC"/>
          </a:solidFill>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Tx/>
              <a:buNone/>
              <a:tabLst/>
              <a:defRPr lang="es-ES" altLang="es-ES" sz="1836" kern="1200" spc="0" baseline="0" dirty="0" smtClean="0">
                <a:solidFill>
                  <a:srgbClr val="505050"/>
                </a:soli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a:t>Azure </a:t>
            </a:r>
            <a:r>
              <a:rPr lang="es-ES" b="1" dirty="0" err="1"/>
              <a:t>Bastion</a:t>
            </a:r>
            <a:r>
              <a:rPr lang="es-ES" b="1" dirty="0"/>
              <a:t>: </a:t>
            </a:r>
            <a:r>
              <a:rPr lang="es-ES" sz="1800" b="1" dirty="0"/>
              <a:t>NO ADMITEN UDR</a:t>
            </a:r>
          </a:p>
          <a:p>
            <a:endParaRPr lang="es-ES" sz="1800" b="1" dirty="0"/>
          </a:p>
          <a:p>
            <a:r>
              <a:rPr lang="es-ES" sz="1800" b="1" dirty="0" err="1"/>
              <a:t>FirewallSnet</a:t>
            </a:r>
            <a:r>
              <a:rPr lang="es-ES" sz="1800" b="1" dirty="0"/>
              <a:t>: SI ADMITE UDR (SIN RUTA 0.0.0.0/0)</a:t>
            </a:r>
            <a:endParaRPr lang="es-ES" sz="2800" b="1" dirty="0"/>
          </a:p>
        </p:txBody>
      </p:sp>
    </p:spTree>
    <p:extLst>
      <p:ext uri="{BB962C8B-B14F-4D97-AF65-F5344CB8AC3E}">
        <p14:creationId xmlns:p14="http://schemas.microsoft.com/office/powerpoint/2010/main" val="3956934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2048EB-7C70-42CA-B859-71BD9D73DC73}"/>
              </a:ext>
            </a:extLst>
          </p:cNvPr>
          <p:cNvSpPr>
            <a:spLocks noGrp="1"/>
          </p:cNvSpPr>
          <p:nvPr>
            <p:ph type="title"/>
          </p:nvPr>
        </p:nvSpPr>
        <p:spPr>
          <a:xfrm>
            <a:off x="488575" y="627751"/>
            <a:ext cx="6186862" cy="1559427"/>
          </a:xfrm>
        </p:spPr>
        <p:txBody>
          <a:bodyPr>
            <a:normAutofit/>
          </a:bodyPr>
          <a:lstStyle/>
          <a:p>
            <a:r>
              <a:rPr lang="es-ES" dirty="0"/>
              <a:t>TIPS AND TRICKS GATEWAYS (VPN)</a:t>
            </a:r>
          </a:p>
        </p:txBody>
      </p:sp>
      <p:sp>
        <p:nvSpPr>
          <p:cNvPr id="3" name="Marcador de texto 2">
            <a:extLst>
              <a:ext uri="{FF2B5EF4-FFF2-40B4-BE49-F238E27FC236}">
                <a16:creationId xmlns:a16="http://schemas.microsoft.com/office/drawing/2014/main" id="{FFACC2D2-37DC-4D34-B728-7FC6BF927075}"/>
              </a:ext>
            </a:extLst>
          </p:cNvPr>
          <p:cNvSpPr>
            <a:spLocks noGrp="1"/>
          </p:cNvSpPr>
          <p:nvPr>
            <p:ph type="body" sz="quarter" idx="17"/>
          </p:nvPr>
        </p:nvSpPr>
        <p:spPr>
          <a:xfrm>
            <a:off x="486987" y="1370951"/>
            <a:ext cx="7331450" cy="1211911"/>
          </a:xfrm>
          <a:solidFill>
            <a:srgbClr val="FFFFCC"/>
          </a:solidFill>
        </p:spPr>
        <p:txBody>
          <a:bodyPr>
            <a:normAutofit/>
          </a:bodyPr>
          <a:lstStyle/>
          <a:p>
            <a:r>
              <a:rPr lang="es-ES" b="1" dirty="0"/>
              <a:t>Gateway Subnet:</a:t>
            </a:r>
          </a:p>
          <a:p>
            <a:pPr marL="342900" indent="-342900">
              <a:buFont typeface="Arial" panose="020B0604020202020204" pitchFamily="34" charset="0"/>
              <a:buChar char="•"/>
            </a:pPr>
            <a:r>
              <a:rPr lang="es-ES" b="1" dirty="0"/>
              <a:t>Tiene que estar habilitada la opción de propagar rutas</a:t>
            </a:r>
          </a:p>
          <a:p>
            <a:pPr marL="342900" indent="-342900">
              <a:buFont typeface="Arial" panose="020B0604020202020204" pitchFamily="34" charset="0"/>
              <a:buChar char="•"/>
            </a:pPr>
            <a:r>
              <a:rPr lang="es-ES" dirty="0"/>
              <a:t>No admite ruta </a:t>
            </a:r>
            <a:r>
              <a:rPr lang="es-ES" b="1" dirty="0"/>
              <a:t>0.0.0.0/0</a:t>
            </a:r>
          </a:p>
          <a:p>
            <a:pPr marL="342900" indent="-342900">
              <a:buFontTx/>
              <a:buChar char="-"/>
            </a:pPr>
            <a:endParaRPr lang="es-ES" b="1" dirty="0"/>
          </a:p>
          <a:p>
            <a:pPr marL="342900" indent="-342900">
              <a:buFontTx/>
              <a:buChar char="-"/>
            </a:pPr>
            <a:endParaRPr lang="es-ES" b="1" dirty="0"/>
          </a:p>
        </p:txBody>
      </p:sp>
      <p:pic>
        <p:nvPicPr>
          <p:cNvPr id="15" name="Marcador de posición de imagen 14">
            <a:extLst>
              <a:ext uri="{FF2B5EF4-FFF2-40B4-BE49-F238E27FC236}">
                <a16:creationId xmlns:a16="http://schemas.microsoft.com/office/drawing/2014/main" id="{418B8B6D-69CC-4B0A-B6DA-F5C041E931C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30" b="530"/>
          <a:stretch>
            <a:fillRect/>
          </a:stretch>
        </p:blipFill>
        <p:spPr>
          <a:xfrm>
            <a:off x="8251094" y="-1"/>
            <a:ext cx="4185381" cy="6994525"/>
          </a:xfrm>
        </p:spPr>
      </p:pic>
      <p:pic>
        <p:nvPicPr>
          <p:cNvPr id="4" name="Picture 3">
            <a:extLst>
              <a:ext uri="{FF2B5EF4-FFF2-40B4-BE49-F238E27FC236}">
                <a16:creationId xmlns:a16="http://schemas.microsoft.com/office/drawing/2014/main" id="{004F0A66-55A7-00AD-5A92-32B80BB2ECA2}"/>
              </a:ext>
            </a:extLst>
          </p:cNvPr>
          <p:cNvPicPr>
            <a:picLocks noChangeAspect="1"/>
          </p:cNvPicPr>
          <p:nvPr/>
        </p:nvPicPr>
        <p:blipFill>
          <a:blip r:embed="rId3"/>
          <a:stretch>
            <a:fillRect/>
          </a:stretch>
        </p:blipFill>
        <p:spPr>
          <a:xfrm>
            <a:off x="10227292" y="257322"/>
            <a:ext cx="1971675" cy="447675"/>
          </a:xfrm>
          <a:prstGeom prst="rect">
            <a:avLst/>
          </a:prstGeom>
        </p:spPr>
      </p:pic>
      <p:sp>
        <p:nvSpPr>
          <p:cNvPr id="10" name="Marcador de texto 2">
            <a:extLst>
              <a:ext uri="{FF2B5EF4-FFF2-40B4-BE49-F238E27FC236}">
                <a16:creationId xmlns:a16="http://schemas.microsoft.com/office/drawing/2014/main" id="{8EFBFEA3-C430-3CF5-F036-068FD8D3DAD3}"/>
              </a:ext>
            </a:extLst>
          </p:cNvPr>
          <p:cNvSpPr txBox="1">
            <a:spLocks/>
          </p:cNvSpPr>
          <p:nvPr/>
        </p:nvSpPr>
        <p:spPr>
          <a:xfrm>
            <a:off x="486987" y="2735263"/>
            <a:ext cx="7331450" cy="1143000"/>
          </a:xfrm>
          <a:prstGeom prst="rect">
            <a:avLst/>
          </a:prstGeom>
          <a:solidFill>
            <a:srgbClr val="FFFFCC"/>
          </a:solidFill>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Tx/>
              <a:buNone/>
              <a:tabLst/>
              <a:defRPr lang="es-ES" altLang="es-ES" sz="1836" kern="1200" spc="0" baseline="0" dirty="0" smtClean="0">
                <a:solidFill>
                  <a:srgbClr val="505050"/>
                </a:soli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a:t>VNET </a:t>
            </a:r>
            <a:r>
              <a:rPr lang="es-ES" b="1" dirty="0" err="1"/>
              <a:t>Peering</a:t>
            </a:r>
            <a:r>
              <a:rPr lang="es-ES" b="1" dirty="0"/>
              <a:t>:</a:t>
            </a:r>
          </a:p>
          <a:p>
            <a:pPr marL="342900" indent="-342900">
              <a:buFont typeface="Arial" panose="020B0604020202020204" pitchFamily="34" charset="0"/>
              <a:buChar char="•"/>
            </a:pPr>
            <a:r>
              <a:rPr lang="es-ES" dirty="0"/>
              <a:t>En HUB: Deshabilitar Gateway </a:t>
            </a:r>
            <a:r>
              <a:rPr lang="en-US" dirty="0"/>
              <a:t>Transit</a:t>
            </a:r>
          </a:p>
          <a:p>
            <a:pPr marL="342900" indent="-342900">
              <a:buFont typeface="Arial" panose="020B0604020202020204" pitchFamily="34" charset="0"/>
              <a:buChar char="•"/>
            </a:pPr>
            <a:r>
              <a:rPr lang="es-ES" dirty="0"/>
              <a:t>En SPOKE: Deshabilitar Remote Gateway </a:t>
            </a:r>
            <a:r>
              <a:rPr lang="es-ES" dirty="0" err="1"/>
              <a:t>Transit</a:t>
            </a:r>
            <a:endParaRPr lang="es-ES" dirty="0"/>
          </a:p>
        </p:txBody>
      </p:sp>
      <p:sp>
        <p:nvSpPr>
          <p:cNvPr id="11" name="Marcador de texto 2">
            <a:extLst>
              <a:ext uri="{FF2B5EF4-FFF2-40B4-BE49-F238E27FC236}">
                <a16:creationId xmlns:a16="http://schemas.microsoft.com/office/drawing/2014/main" id="{CEB99E70-9B1C-7AC6-6973-BDAC2859974E}"/>
              </a:ext>
            </a:extLst>
          </p:cNvPr>
          <p:cNvSpPr txBox="1">
            <a:spLocks/>
          </p:cNvSpPr>
          <p:nvPr/>
        </p:nvSpPr>
        <p:spPr>
          <a:xfrm>
            <a:off x="485399" y="4030664"/>
            <a:ext cx="7331450" cy="2583509"/>
          </a:xfrm>
          <a:prstGeom prst="rect">
            <a:avLst/>
          </a:prstGeom>
          <a:solidFill>
            <a:srgbClr val="FFFFCC"/>
          </a:solidFill>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Tx/>
              <a:buNone/>
              <a:tabLst/>
              <a:defRPr lang="es-ES" altLang="es-ES" sz="1836" kern="1200" spc="0" baseline="0" dirty="0" smtClean="0">
                <a:solidFill>
                  <a:srgbClr val="505050"/>
                </a:soli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s-ES" altLang="es-ES" sz="1632" kern="1200" spc="0" baseline="0" dirty="0" smtClean="0">
                <a:solidFill>
                  <a:srgbClr val="50505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a:t>Si deshabilito el Gateway </a:t>
            </a:r>
            <a:r>
              <a:rPr lang="es-ES" b="1" dirty="0" err="1"/>
              <a:t>Transit</a:t>
            </a:r>
            <a:r>
              <a:rPr lang="es-ES" b="1" dirty="0"/>
              <a:t>….</a:t>
            </a:r>
          </a:p>
          <a:p>
            <a:pPr marL="342900" indent="-342900">
              <a:buFont typeface="Arial" panose="020B0604020202020204" pitchFamily="34" charset="0"/>
              <a:buChar char="•"/>
            </a:pPr>
            <a:r>
              <a:rPr lang="es-ES" altLang="es-ES" dirty="0"/>
              <a:t>Hay que enrutar el tráfico manualmente en las UDR de los </a:t>
            </a:r>
            <a:r>
              <a:rPr lang="es-ES" altLang="es-ES" dirty="0" err="1"/>
              <a:t>Spokes</a:t>
            </a:r>
            <a:r>
              <a:rPr lang="es-ES" altLang="es-ES" dirty="0"/>
              <a:t> con “Next Hope” el Firewall de Azure</a:t>
            </a:r>
          </a:p>
          <a:p>
            <a:pPr marL="342900" indent="-342900">
              <a:buFont typeface="Arial" panose="020B0604020202020204" pitchFamily="34" charset="0"/>
              <a:buChar char="•"/>
            </a:pPr>
            <a:r>
              <a:rPr lang="es-ES" dirty="0"/>
              <a:t>El FW conoce hacía donde enrutar por la opción de propagar rutas</a:t>
            </a:r>
            <a:endParaRPr lang="es-ES" b="1" dirty="0"/>
          </a:p>
          <a:p>
            <a:pPr marL="342900" indent="-342900">
              <a:buFont typeface="Arial" panose="020B0604020202020204" pitchFamily="34" charset="0"/>
              <a:buChar char="•"/>
            </a:pPr>
            <a:r>
              <a:rPr lang="es-ES" b="1" dirty="0"/>
              <a:t>PUEDO TENER UN SEGUNDO GATEWAY EN UNA SPOKE, PERO SOLO COMUNICARA DENTRO DE LA SPOKE (A MENOS QUE DESPLEGUEMOS ALGO QUE HAGA DE ENRUTADOR)</a:t>
            </a:r>
            <a:endParaRPr lang="es-ES" dirty="0"/>
          </a:p>
        </p:txBody>
      </p:sp>
    </p:spTree>
    <p:extLst>
      <p:ext uri="{BB962C8B-B14F-4D97-AF65-F5344CB8AC3E}">
        <p14:creationId xmlns:p14="http://schemas.microsoft.com/office/powerpoint/2010/main" val="358352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47D9C8E-5992-3549-8E1C-460EF8FB4F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8837" y="-7938"/>
            <a:ext cx="5227638" cy="6248400"/>
          </a:xfrm>
          <a:prstGeom prst="rect">
            <a:avLst/>
          </a:prstGeom>
          <a:solidFill>
            <a:srgbClr val="FFFFFF"/>
          </a:solidFill>
        </p:spPr>
      </p:pic>
      <p:sp>
        <p:nvSpPr>
          <p:cNvPr id="3" name="Title 2"/>
          <p:cNvSpPr>
            <a:spLocks noGrp="1"/>
          </p:cNvSpPr>
          <p:nvPr>
            <p:ph type="title"/>
          </p:nvPr>
        </p:nvSpPr>
        <p:spPr/>
        <p:txBody>
          <a:bodyPr/>
          <a:lstStyle/>
          <a:p>
            <a:r>
              <a:rPr lang="es-ES" sz="6000" dirty="0"/>
              <a:t>¡¡Hora de Jugar!!</a:t>
            </a:r>
          </a:p>
        </p:txBody>
      </p:sp>
      <p:pic>
        <p:nvPicPr>
          <p:cNvPr id="4" name="Picture 3">
            <a:extLst>
              <a:ext uri="{FF2B5EF4-FFF2-40B4-BE49-F238E27FC236}">
                <a16:creationId xmlns:a16="http://schemas.microsoft.com/office/drawing/2014/main" id="{56C0C95B-177B-0927-600A-9590E8C6976A}"/>
              </a:ext>
            </a:extLst>
          </p:cNvPr>
          <p:cNvPicPr>
            <a:picLocks noChangeAspect="1"/>
          </p:cNvPicPr>
          <p:nvPr/>
        </p:nvPicPr>
        <p:blipFill>
          <a:blip r:embed="rId4"/>
          <a:stretch>
            <a:fillRect/>
          </a:stretch>
        </p:blipFill>
        <p:spPr>
          <a:xfrm>
            <a:off x="350837" y="220662"/>
            <a:ext cx="1971675" cy="447675"/>
          </a:xfrm>
          <a:prstGeom prst="rect">
            <a:avLst/>
          </a:prstGeom>
        </p:spPr>
      </p:pic>
    </p:spTree>
    <p:extLst>
      <p:ext uri="{BB962C8B-B14F-4D97-AF65-F5344CB8AC3E}">
        <p14:creationId xmlns:p14="http://schemas.microsoft.com/office/powerpoint/2010/main" val="300803315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1969770"/>
          </a:xfrm>
        </p:spPr>
        <p:txBody>
          <a:bodyPr/>
          <a:lstStyle/>
          <a:p>
            <a:r>
              <a:rPr lang="en-US" dirty="0"/>
              <a:t>Labs </a:t>
            </a:r>
            <a:r>
              <a:rPr lang="en-US" dirty="0" err="1"/>
              <a:t>en</a:t>
            </a:r>
            <a:r>
              <a:rPr lang="en-US" dirty="0"/>
              <a:t> GitHub:</a:t>
            </a:r>
          </a:p>
          <a:p>
            <a:pPr marL="0" indent="0">
              <a:buNone/>
            </a:pPr>
            <a:r>
              <a:rPr lang="en-US" dirty="0"/>
              <a:t>https://github.com/jorgeperona/hub-spoke-bootcamp_2023.git</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7266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7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3902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2072265"/>
            <a:ext cx="11125199" cy="4124206"/>
          </a:xfrm>
        </p:spPr>
        <p:txBody>
          <a:bodyPr/>
          <a:lstStyle/>
          <a:p>
            <a:r>
              <a:rPr lang="es-ES" dirty="0"/>
              <a:t>- </a:t>
            </a:r>
            <a:r>
              <a:rPr lang="es-ES" sz="4000" dirty="0"/>
              <a:t>IAC con Azure DevOps y </a:t>
            </a:r>
            <a:r>
              <a:rPr lang="es-ES" sz="4000" dirty="0" err="1"/>
              <a:t>Terraform</a:t>
            </a:r>
            <a:endParaRPr lang="es-ES" dirty="0"/>
          </a:p>
          <a:p>
            <a:r>
              <a:rPr lang="es-ES" dirty="0"/>
              <a:t>- Azure Firewall</a:t>
            </a:r>
          </a:p>
          <a:p>
            <a:r>
              <a:rPr lang="es-ES" dirty="0"/>
              <a:t>- UDR: Por el camino correcto	</a:t>
            </a:r>
          </a:p>
          <a:p>
            <a:r>
              <a:rPr lang="es-ES" dirty="0"/>
              <a:t>- ¡¡Hora de Jugar!!</a:t>
            </a:r>
          </a:p>
          <a:p>
            <a:endParaRPr lang="en-US" dirty="0"/>
          </a:p>
          <a:p>
            <a:r>
              <a:rPr lang="en-US" dirty="0"/>
              <a:t>	</a:t>
            </a:r>
          </a:p>
        </p:txBody>
      </p:sp>
    </p:spTree>
    <p:extLst>
      <p:ext uri="{BB962C8B-B14F-4D97-AF65-F5344CB8AC3E}">
        <p14:creationId xmlns:p14="http://schemas.microsoft.com/office/powerpoint/2010/main" val="36931343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7569" y="2049462"/>
            <a:ext cx="11701335" cy="1840230"/>
          </a:xfrm>
        </p:spPr>
        <p:txBody>
          <a:bodyPr/>
          <a:lstStyle/>
          <a:p>
            <a:r>
              <a:rPr lang="es-ES" sz="6000" dirty="0"/>
              <a:t>IAC con Azure DevOps y </a:t>
            </a:r>
            <a:r>
              <a:rPr lang="es-ES" sz="6000" dirty="0" err="1"/>
              <a:t>Terraform</a:t>
            </a:r>
            <a:endParaRPr lang="en-US" sz="6000" dirty="0"/>
          </a:p>
        </p:txBody>
      </p:sp>
    </p:spTree>
    <p:extLst>
      <p:ext uri="{BB962C8B-B14F-4D97-AF65-F5344CB8AC3E}">
        <p14:creationId xmlns:p14="http://schemas.microsoft.com/office/powerpoint/2010/main" val="351992368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047492-6658-2B87-D775-A1E46B055518}"/>
              </a:ext>
            </a:extLst>
          </p:cNvPr>
          <p:cNvPicPr>
            <a:picLocks noChangeAspect="1"/>
          </p:cNvPicPr>
          <p:nvPr/>
        </p:nvPicPr>
        <p:blipFill>
          <a:blip r:embed="rId2"/>
          <a:stretch>
            <a:fillRect/>
          </a:stretch>
        </p:blipFill>
        <p:spPr>
          <a:xfrm>
            <a:off x="3552370" y="601662"/>
            <a:ext cx="5695950" cy="2705100"/>
          </a:xfrm>
          <a:prstGeom prst="rect">
            <a:avLst/>
          </a:prstGeom>
        </p:spPr>
      </p:pic>
      <p:sp>
        <p:nvSpPr>
          <p:cNvPr id="5" name="TextBox 4">
            <a:extLst>
              <a:ext uri="{FF2B5EF4-FFF2-40B4-BE49-F238E27FC236}">
                <a16:creationId xmlns:a16="http://schemas.microsoft.com/office/drawing/2014/main" id="{E9256A1B-E70E-595A-2135-38D79583129A}"/>
              </a:ext>
            </a:extLst>
          </p:cNvPr>
          <p:cNvSpPr txBox="1"/>
          <p:nvPr/>
        </p:nvSpPr>
        <p:spPr>
          <a:xfrm>
            <a:off x="-10670" y="3954880"/>
            <a:ext cx="12436475" cy="1126462"/>
          </a:xfrm>
          <a:prstGeom prst="rect">
            <a:avLst/>
          </a:prstGeom>
          <a:noFill/>
        </p:spPr>
        <p:txBody>
          <a:bodyPr wrap="square" lIns="182880" tIns="146304" rIns="182880" bIns="146304" rtlCol="0">
            <a:spAutoFit/>
          </a:bodyPr>
          <a:lstStyle/>
          <a:p>
            <a:pPr algn="ctr">
              <a:lnSpc>
                <a:spcPct val="90000"/>
              </a:lnSpc>
              <a:spcAft>
                <a:spcPts val="600"/>
              </a:spcAft>
            </a:pPr>
            <a:r>
              <a:rPr lang="es-ES" sz="6000" dirty="0">
                <a:gradFill>
                  <a:gsLst>
                    <a:gs pos="2917">
                      <a:schemeClr val="tx1"/>
                    </a:gs>
                    <a:gs pos="30000">
                      <a:schemeClr val="tx1"/>
                    </a:gs>
                  </a:gsLst>
                  <a:lin ang="5400000" scaled="0"/>
                </a:gradFill>
              </a:rPr>
              <a:t>DevOps es una Filosofía</a:t>
            </a:r>
          </a:p>
        </p:txBody>
      </p:sp>
      <p:sp>
        <p:nvSpPr>
          <p:cNvPr id="6" name="TextBox 5">
            <a:extLst>
              <a:ext uri="{FF2B5EF4-FFF2-40B4-BE49-F238E27FC236}">
                <a16:creationId xmlns:a16="http://schemas.microsoft.com/office/drawing/2014/main" id="{F4CDE10D-5630-40DF-9D5E-88ADD4F702BC}"/>
              </a:ext>
            </a:extLst>
          </p:cNvPr>
          <p:cNvSpPr txBox="1"/>
          <p:nvPr/>
        </p:nvSpPr>
        <p:spPr>
          <a:xfrm>
            <a:off x="2780845" y="0"/>
            <a:ext cx="7239000" cy="960263"/>
          </a:xfrm>
          <a:prstGeom prst="rect">
            <a:avLst/>
          </a:prstGeom>
          <a:noFill/>
        </p:spPr>
        <p:txBody>
          <a:bodyPr wrap="square" lIns="182880" tIns="146304" rIns="182880" bIns="146304" rtlCol="0">
            <a:spAutoFit/>
          </a:bodyPr>
          <a:lstStyle/>
          <a:p>
            <a:pPr algn="ctr">
              <a:lnSpc>
                <a:spcPct val="90000"/>
              </a:lnSpc>
              <a:spcAft>
                <a:spcPts val="600"/>
              </a:spcAft>
            </a:pPr>
            <a:r>
              <a:rPr lang="es-ES" sz="4800" dirty="0">
                <a:gradFill>
                  <a:gsLst>
                    <a:gs pos="2917">
                      <a:schemeClr val="tx1"/>
                    </a:gs>
                    <a:gs pos="30000">
                      <a:schemeClr val="tx1"/>
                    </a:gs>
                  </a:gsLst>
                  <a:lin ang="5400000" scaled="0"/>
                </a:gradFill>
              </a:rPr>
              <a:t>¿ Que es DevOps?</a:t>
            </a:r>
          </a:p>
        </p:txBody>
      </p:sp>
      <p:sp>
        <p:nvSpPr>
          <p:cNvPr id="7" name="TextBox 6">
            <a:extLst>
              <a:ext uri="{FF2B5EF4-FFF2-40B4-BE49-F238E27FC236}">
                <a16:creationId xmlns:a16="http://schemas.microsoft.com/office/drawing/2014/main" id="{288CFA7F-0285-FA76-1CDD-0B34A91FC950}"/>
              </a:ext>
            </a:extLst>
          </p:cNvPr>
          <p:cNvSpPr txBox="1"/>
          <p:nvPr/>
        </p:nvSpPr>
        <p:spPr>
          <a:xfrm>
            <a:off x="350837" y="3223910"/>
            <a:ext cx="10972801" cy="3714863"/>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DevOps es una combinación de los términos </a:t>
            </a:r>
          </a:p>
          <a:p>
            <a:pPr>
              <a:lnSpc>
                <a:spcPct val="90000"/>
              </a:lnSpc>
              <a:spcAft>
                <a:spcPts val="600"/>
              </a:spcAft>
            </a:pPr>
            <a:r>
              <a:rPr lang="es-ES" sz="2400" dirty="0" err="1">
                <a:gradFill>
                  <a:gsLst>
                    <a:gs pos="2917">
                      <a:schemeClr val="tx1"/>
                    </a:gs>
                    <a:gs pos="30000">
                      <a:schemeClr val="tx1"/>
                    </a:gs>
                  </a:gsLst>
                  <a:lin ang="5400000" scaled="0"/>
                </a:gradFill>
              </a:rPr>
              <a:t>Development</a:t>
            </a:r>
            <a:r>
              <a:rPr lang="es-ES" sz="2400" dirty="0">
                <a:gradFill>
                  <a:gsLst>
                    <a:gs pos="2917">
                      <a:schemeClr val="tx1"/>
                    </a:gs>
                    <a:gs pos="30000">
                      <a:schemeClr val="tx1"/>
                    </a:gs>
                  </a:gsLst>
                  <a:lin ang="5400000" scaled="0"/>
                </a:gradFill>
              </a:rPr>
              <a:t> (Dev) y Operations (</a:t>
            </a:r>
            <a:r>
              <a:rPr lang="es-ES" sz="2400" dirty="0" err="1">
                <a:gradFill>
                  <a:gsLst>
                    <a:gs pos="2917">
                      <a:schemeClr val="tx1"/>
                    </a:gs>
                    <a:gs pos="30000">
                      <a:schemeClr val="tx1"/>
                    </a:gs>
                  </a:gsLst>
                  <a:lin ang="5400000" scaled="0"/>
                </a:gradFill>
              </a:rPr>
              <a:t>Ops</a:t>
            </a:r>
            <a:r>
              <a:rPr lang="es-ES" sz="2400" dirty="0">
                <a:gradFill>
                  <a:gsLst>
                    <a:gs pos="2917">
                      <a:schemeClr val="tx1"/>
                    </a:gs>
                    <a:gs pos="30000">
                      <a:schemeClr val="tx1"/>
                    </a:gs>
                  </a:gsLst>
                  <a:lin ang="5400000" scaled="0"/>
                </a:gradFill>
              </a:rPr>
              <a:t>)</a:t>
            </a:r>
          </a:p>
          <a:p>
            <a:pPr>
              <a:lnSpc>
                <a:spcPct val="90000"/>
              </a:lnSpc>
              <a:spcAft>
                <a:spcPts val="600"/>
              </a:spcAft>
            </a:pPr>
            <a:r>
              <a:rPr lang="es-ES" sz="2000" b="0" i="0" dirty="0">
                <a:solidFill>
                  <a:srgbClr val="000000"/>
                </a:solidFill>
                <a:effectLst/>
                <a:latin typeface="Segoe UI" panose="020B0502040204020203" pitchFamily="34" charset="0"/>
              </a:rPr>
              <a:t>¿Qué significa DevOps para los equipos? </a:t>
            </a:r>
          </a:p>
          <a:p>
            <a:pPr>
              <a:lnSpc>
                <a:spcPct val="90000"/>
              </a:lnSpc>
              <a:spcAft>
                <a:spcPts val="600"/>
              </a:spcAft>
            </a:pPr>
            <a:r>
              <a:rPr lang="es-ES" sz="2000" b="0" i="0" dirty="0">
                <a:solidFill>
                  <a:srgbClr val="000000"/>
                </a:solidFill>
                <a:effectLst/>
                <a:latin typeface="Segoe UI" panose="020B0502040204020203" pitchFamily="34" charset="0"/>
              </a:rPr>
              <a:t>Antes los equipos “hacían la guerra” por su cuenta, con filosofía DevOps los roles que antes estaban aislados </a:t>
            </a:r>
          </a:p>
          <a:p>
            <a:pPr>
              <a:lnSpc>
                <a:spcPct val="90000"/>
              </a:lnSpc>
              <a:spcAft>
                <a:spcPts val="600"/>
              </a:spcAft>
            </a:pPr>
            <a:r>
              <a:rPr lang="es-ES" sz="2000" b="0" i="0" dirty="0">
                <a:solidFill>
                  <a:srgbClr val="000000"/>
                </a:solidFill>
                <a:effectLst/>
                <a:latin typeface="Segoe UI" panose="020B0502040204020203" pitchFamily="34" charset="0"/>
              </a:rPr>
              <a:t>(desarrollo, operaciones de TI, ingeniería de la calidad y seguridad) se coordinen y colaboren.</a:t>
            </a:r>
          </a:p>
          <a:p>
            <a:pPr>
              <a:lnSpc>
                <a:spcPct val="90000"/>
              </a:lnSpc>
              <a:spcAft>
                <a:spcPts val="600"/>
              </a:spcAft>
            </a:pPr>
            <a:r>
              <a:rPr lang="es-ES" sz="2000" b="0" i="0" dirty="0">
                <a:solidFill>
                  <a:srgbClr val="000000"/>
                </a:solidFill>
                <a:effectLst/>
                <a:latin typeface="Segoe UI" panose="020B0502040204020203" pitchFamily="34" charset="0"/>
              </a:rPr>
              <a:t>Al adoptar una cultura de DevOps junto con prácticas y herramientas de DevOps, </a:t>
            </a:r>
          </a:p>
          <a:p>
            <a:pPr>
              <a:lnSpc>
                <a:spcPct val="90000"/>
              </a:lnSpc>
              <a:spcAft>
                <a:spcPts val="600"/>
              </a:spcAft>
            </a:pPr>
            <a:r>
              <a:rPr lang="es-ES" sz="2000" b="0" i="0" dirty="0">
                <a:solidFill>
                  <a:srgbClr val="000000"/>
                </a:solidFill>
                <a:effectLst/>
                <a:latin typeface="Segoe UI" panose="020B0502040204020203" pitchFamily="34" charset="0"/>
              </a:rPr>
              <a:t>los equipos adquieren la capacidad de responder mejor a las necesidades de los clientes, </a:t>
            </a:r>
          </a:p>
          <a:p>
            <a:pPr>
              <a:lnSpc>
                <a:spcPct val="90000"/>
              </a:lnSpc>
              <a:spcAft>
                <a:spcPts val="600"/>
              </a:spcAft>
            </a:pPr>
            <a:r>
              <a:rPr lang="es-ES" sz="2000" b="0" i="0" dirty="0">
                <a:solidFill>
                  <a:srgbClr val="000000"/>
                </a:solidFill>
                <a:effectLst/>
                <a:latin typeface="Segoe UI" panose="020B0502040204020203" pitchFamily="34" charset="0"/>
              </a:rPr>
              <a:t>aumentar la confianza en las aplicaciones que crean y alcanzar los objetivos empresariales en menos tiempo.</a:t>
            </a:r>
            <a:endParaRPr lang="es-E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39291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0" nodeType="click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ppt_x"/>
                                          </p:val>
                                        </p:tav>
                                      </p:tavLst>
                                    </p:anim>
                                    <p:anim calcmode="lin" valueType="num">
                                      <p:cBhvr additive="base">
                                        <p:cTn id="15" dur="500"/>
                                        <p:tgtEl>
                                          <p:spTgt spid="7"/>
                                        </p:tgtEl>
                                        <p:attrNameLst>
                                          <p:attrName>ppt_y</p:attrName>
                                        </p:attrNameLst>
                                      </p:cBhvr>
                                      <p:tavLst>
                                        <p:tav tm="0">
                                          <p:val>
                                            <p:strVal val="ppt_y"/>
                                          </p:val>
                                        </p:tav>
                                        <p:tav tm="100000">
                                          <p:val>
                                            <p:strVal val="1+ppt_h/2"/>
                                          </p:val>
                                        </p:tav>
                                      </p:tavLst>
                                    </p:anim>
                                    <p:set>
                                      <p:cBhvr>
                                        <p:cTn id="16" dur="1" fill="hold">
                                          <p:stCondLst>
                                            <p:cond delay="499"/>
                                          </p:stCondLst>
                                        </p:cTn>
                                        <p:tgtEl>
                                          <p:spTgt spid="7"/>
                                        </p:tgtEl>
                                        <p:attrNameLst>
                                          <p:attrName>style.visibility</p:attrName>
                                        </p:attrNameLst>
                                      </p:cBhvr>
                                      <p:to>
                                        <p:strVal val="hidden"/>
                                      </p:to>
                                    </p:set>
                                  </p:childTnLst>
                                </p:cTn>
                              </p:par>
                              <p:par>
                                <p:cTn id="17" presetID="26"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IAC</a:t>
            </a:r>
          </a:p>
        </p:txBody>
      </p:sp>
      <p:sp>
        <p:nvSpPr>
          <p:cNvPr id="5" name="Text Placeholder 4"/>
          <p:cNvSpPr>
            <a:spLocks noGrp="1"/>
          </p:cNvSpPr>
          <p:nvPr>
            <p:ph type="body" sz="quarter" idx="10"/>
          </p:nvPr>
        </p:nvSpPr>
        <p:spPr>
          <a:xfrm>
            <a:off x="274637" y="1646040"/>
            <a:ext cx="3809999" cy="4034951"/>
          </a:xfrm>
        </p:spPr>
        <p:txBody>
          <a:bodyPr/>
          <a:lstStyle/>
          <a:p>
            <a:r>
              <a:rPr lang="es-ES" sz="1800" b="0" i="1" dirty="0">
                <a:solidFill>
                  <a:srgbClr val="161616"/>
                </a:solidFill>
                <a:effectLst/>
                <a:latin typeface="Segoe UI" panose="020B0502040204020203" pitchFamily="34" charset="0"/>
              </a:rPr>
              <a:t>La infraestructura como código (</a:t>
            </a:r>
            <a:r>
              <a:rPr lang="es-ES" sz="1800" b="0" i="1" dirty="0" err="1">
                <a:solidFill>
                  <a:srgbClr val="161616"/>
                </a:solidFill>
                <a:effectLst/>
                <a:latin typeface="Segoe UI" panose="020B0502040204020203" pitchFamily="34" charset="0"/>
              </a:rPr>
              <a:t>IaC</a:t>
            </a:r>
            <a:r>
              <a:rPr lang="es-ES" sz="1800" b="0" i="1" dirty="0">
                <a:solidFill>
                  <a:srgbClr val="161616"/>
                </a:solidFill>
                <a:effectLst/>
                <a:latin typeface="Segoe UI" panose="020B0502040204020203" pitchFamily="34" charset="0"/>
              </a:rPr>
              <a:t>)</a:t>
            </a:r>
            <a:r>
              <a:rPr lang="es-ES" sz="1800" b="0" i="0" dirty="0">
                <a:solidFill>
                  <a:srgbClr val="161616"/>
                </a:solidFill>
                <a:effectLst/>
                <a:latin typeface="Segoe UI" panose="020B0502040204020203" pitchFamily="34" charset="0"/>
              </a:rPr>
              <a:t> consiste en crear </a:t>
            </a:r>
            <a:r>
              <a:rPr lang="es-ES" sz="1800" dirty="0">
                <a:solidFill>
                  <a:srgbClr val="161616"/>
                </a:solidFill>
                <a:latin typeface="Segoe UI" panose="020B0502040204020203" pitchFamily="34" charset="0"/>
              </a:rPr>
              <a:t>nuestra infraestructura mediante el uso de un lenguaje descriptivo que nos ayuda a definir e implementar nuestra  infraestructura como si fuera una aplicación desarrollada por Software.</a:t>
            </a:r>
          </a:p>
          <a:p>
            <a:endParaRPr lang="es-ES" sz="1800" dirty="0">
              <a:solidFill>
                <a:srgbClr val="161616"/>
              </a:solidFill>
              <a:latin typeface="Segoe UI" panose="020B0502040204020203" pitchFamily="34" charset="0"/>
            </a:endParaRPr>
          </a:p>
          <a:p>
            <a:r>
              <a:rPr lang="es-ES" sz="1800" dirty="0">
                <a:solidFill>
                  <a:srgbClr val="161616"/>
                </a:solidFill>
                <a:latin typeface="Segoe UI" panose="020B0502040204020203" pitchFamily="34" charset="0"/>
              </a:rPr>
              <a:t>Al i</a:t>
            </a:r>
            <a:r>
              <a:rPr lang="es-ES" sz="1800" b="0" i="0" dirty="0">
                <a:solidFill>
                  <a:srgbClr val="161616"/>
                </a:solidFill>
                <a:effectLst/>
                <a:latin typeface="Segoe UI" panose="020B0502040204020203" pitchFamily="34" charset="0"/>
              </a:rPr>
              <a:t>gual que el mismo código fuente siempre genera el mismo binario, un modelo de </a:t>
            </a:r>
            <a:r>
              <a:rPr lang="es-ES" sz="1800" b="0" i="0" dirty="0" err="1">
                <a:solidFill>
                  <a:srgbClr val="161616"/>
                </a:solidFill>
                <a:effectLst/>
                <a:latin typeface="Segoe UI" panose="020B0502040204020203" pitchFamily="34" charset="0"/>
              </a:rPr>
              <a:t>IaC</a:t>
            </a:r>
            <a:r>
              <a:rPr lang="es-ES" sz="1800" b="0" i="0" dirty="0">
                <a:solidFill>
                  <a:srgbClr val="161616"/>
                </a:solidFill>
                <a:effectLst/>
                <a:latin typeface="Segoe UI" panose="020B0502040204020203" pitchFamily="34" charset="0"/>
              </a:rPr>
              <a:t> generara siempre el mismo entorno cada vez que se implemente.</a:t>
            </a:r>
            <a:endParaRPr lang="en-US" sz="1800" dirty="0"/>
          </a:p>
        </p:txBody>
      </p:sp>
      <p:sp>
        <p:nvSpPr>
          <p:cNvPr id="6" name="Text Placeholder 4"/>
          <p:cNvSpPr txBox="1">
            <a:spLocks/>
          </p:cNvSpPr>
          <p:nvPr/>
        </p:nvSpPr>
        <p:spPr>
          <a:xfrm>
            <a:off x="274637" y="982662"/>
            <a:ext cx="7467599"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Infrastructure As Code</a:t>
            </a:r>
          </a:p>
        </p:txBody>
      </p:sp>
      <p:pic>
        <p:nvPicPr>
          <p:cNvPr id="3" name="Picture 2">
            <a:extLst>
              <a:ext uri="{FF2B5EF4-FFF2-40B4-BE49-F238E27FC236}">
                <a16:creationId xmlns:a16="http://schemas.microsoft.com/office/drawing/2014/main" id="{CA709D0B-3A15-B502-22DE-93109B677344}"/>
              </a:ext>
            </a:extLst>
          </p:cNvPr>
          <p:cNvPicPr>
            <a:picLocks noChangeAspect="1"/>
          </p:cNvPicPr>
          <p:nvPr/>
        </p:nvPicPr>
        <p:blipFill>
          <a:blip r:embed="rId3"/>
          <a:stretch>
            <a:fillRect/>
          </a:stretch>
        </p:blipFill>
        <p:spPr>
          <a:xfrm>
            <a:off x="4359435" y="1555126"/>
            <a:ext cx="7650002" cy="4071414"/>
          </a:xfrm>
          <a:prstGeom prst="rect">
            <a:avLst/>
          </a:prstGeom>
        </p:spPr>
      </p:pic>
      <p:pic>
        <p:nvPicPr>
          <p:cNvPr id="7" name="Picture 6">
            <a:extLst>
              <a:ext uri="{FF2B5EF4-FFF2-40B4-BE49-F238E27FC236}">
                <a16:creationId xmlns:a16="http://schemas.microsoft.com/office/drawing/2014/main" id="{7BF8DCAE-3949-D4B7-E5A6-7106BE877B3D}"/>
              </a:ext>
            </a:extLst>
          </p:cNvPr>
          <p:cNvPicPr>
            <a:picLocks noChangeAspect="1"/>
          </p:cNvPicPr>
          <p:nvPr/>
        </p:nvPicPr>
        <p:blipFill>
          <a:blip r:embed="rId4"/>
          <a:stretch>
            <a:fillRect/>
          </a:stretch>
        </p:blipFill>
        <p:spPr>
          <a:xfrm>
            <a:off x="10064749" y="295274"/>
            <a:ext cx="1971675" cy="447675"/>
          </a:xfrm>
          <a:prstGeom prst="rect">
            <a:avLst/>
          </a:prstGeom>
        </p:spPr>
      </p:pic>
    </p:spTree>
    <p:extLst>
      <p:ext uri="{BB962C8B-B14F-4D97-AF65-F5344CB8AC3E}">
        <p14:creationId xmlns:p14="http://schemas.microsoft.com/office/powerpoint/2010/main" val="14778532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0465-495F-BE7B-D38C-B59AD1346D4E}"/>
              </a:ext>
            </a:extLst>
          </p:cNvPr>
          <p:cNvSpPr>
            <a:spLocks noGrp="1"/>
          </p:cNvSpPr>
          <p:nvPr>
            <p:ph type="title"/>
          </p:nvPr>
        </p:nvSpPr>
        <p:spPr>
          <a:xfrm>
            <a:off x="0" y="295274"/>
            <a:ext cx="12436475" cy="917575"/>
          </a:xfrm>
        </p:spPr>
        <p:txBody>
          <a:bodyPr/>
          <a:lstStyle/>
          <a:p>
            <a:pPr algn="ctr"/>
            <a:r>
              <a:rPr lang="es-ES" dirty="0"/>
              <a:t>CI (Integration) / CD (Delivery)</a:t>
            </a:r>
          </a:p>
        </p:txBody>
      </p:sp>
      <p:pic>
        <p:nvPicPr>
          <p:cNvPr id="7" name="Picture 6">
            <a:extLst>
              <a:ext uri="{FF2B5EF4-FFF2-40B4-BE49-F238E27FC236}">
                <a16:creationId xmlns:a16="http://schemas.microsoft.com/office/drawing/2014/main" id="{F6F79E8D-C803-B380-40C0-576FB7B9B3A2}"/>
              </a:ext>
            </a:extLst>
          </p:cNvPr>
          <p:cNvPicPr>
            <a:picLocks noChangeAspect="1"/>
          </p:cNvPicPr>
          <p:nvPr/>
        </p:nvPicPr>
        <p:blipFill>
          <a:blip r:embed="rId2"/>
          <a:stretch>
            <a:fillRect/>
          </a:stretch>
        </p:blipFill>
        <p:spPr>
          <a:xfrm>
            <a:off x="1036637" y="1584448"/>
            <a:ext cx="9629775" cy="5124450"/>
          </a:xfrm>
          <a:prstGeom prst="rect">
            <a:avLst/>
          </a:prstGeom>
        </p:spPr>
      </p:pic>
    </p:spTree>
    <p:extLst>
      <p:ext uri="{BB962C8B-B14F-4D97-AF65-F5344CB8AC3E}">
        <p14:creationId xmlns:p14="http://schemas.microsoft.com/office/powerpoint/2010/main" val="27972141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Azure Firewall</a:t>
            </a:r>
          </a:p>
        </p:txBody>
      </p:sp>
    </p:spTree>
    <p:extLst>
      <p:ext uri="{BB962C8B-B14F-4D97-AF65-F5344CB8AC3E}">
        <p14:creationId xmlns:p14="http://schemas.microsoft.com/office/powerpoint/2010/main" val="225392028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1313</Words>
  <Application>Microsoft Office PowerPoint</Application>
  <PresentationFormat>Custom</PresentationFormat>
  <Paragraphs>142</Paragraphs>
  <Slides>29</Slides>
  <Notes>8</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29</vt:i4>
      </vt:variant>
    </vt:vector>
  </HeadingPairs>
  <TitlesOfParts>
    <vt:vector size="42" baseType="lpstr">
      <vt:lpstr>Arial</vt:lpstr>
      <vt:lpstr>Arial Black</vt:lpstr>
      <vt:lpstr>Consolas</vt:lpstr>
      <vt:lpstr>Segoe UI</vt:lpstr>
      <vt:lpstr>Segoe UI Light</vt:lpstr>
      <vt:lpstr>Segoe UI Semibold</vt:lpstr>
      <vt:lpstr>Segoe UI Semilight</vt:lpstr>
      <vt:lpstr>Wingdings</vt:lpstr>
      <vt:lpstr>Connect_2016_Template_Light</vt:lpstr>
      <vt:lpstr>Connect_2016_Template_Dark</vt:lpstr>
      <vt:lpstr>1_Build 2019 Black</vt:lpstr>
      <vt:lpstr>9-51153_Microsoft_Ignite_Black_Template</vt:lpstr>
      <vt:lpstr>Microsoft 365 PPT Template - 2018</vt:lpstr>
      <vt:lpstr>PowerPoint Presentation</vt:lpstr>
      <vt:lpstr>GESTION DE REDES HUB&amp;SPOKE WITH AZURE FIREWALL Y DEVOPS</vt:lpstr>
      <vt:lpstr>PowerPoint Presentation</vt:lpstr>
      <vt:lpstr>Agenda</vt:lpstr>
      <vt:lpstr>IAC con Azure DevOps y Terraform</vt:lpstr>
      <vt:lpstr>PowerPoint Presentation</vt:lpstr>
      <vt:lpstr>IAC</vt:lpstr>
      <vt:lpstr>CI (Integration) / CD (Delivery)</vt:lpstr>
      <vt:lpstr>Azure Firewall</vt:lpstr>
      <vt:lpstr>Azure Firewall Basic</vt:lpstr>
      <vt:lpstr>Azure Firewall Standard</vt:lpstr>
      <vt:lpstr>Azure Firewall Premium</vt:lpstr>
      <vt:lpstr>Comparación de caracteristicas </vt:lpstr>
      <vt:lpstr>Tipos de Reglas de Azure Firewall</vt:lpstr>
      <vt:lpstr>Las Reglas de Firewall se organizan en:</vt:lpstr>
      <vt:lpstr>UDR Por el camino correcto</vt:lpstr>
      <vt:lpstr>NETWORK PEERING</vt:lpstr>
      <vt:lpstr>Agenda</vt:lpstr>
      <vt:lpstr>Rutas Personalizadas (UDR): Empieza la Magia </vt:lpstr>
      <vt:lpstr>PowerPoint Presentation</vt:lpstr>
      <vt:lpstr>Azure Default Routes</vt:lpstr>
      <vt:lpstr>¿Como selecciona Azure la Ruta?</vt:lpstr>
      <vt:lpstr>TIPS AND TRICK</vt:lpstr>
      <vt:lpstr>TIPS AND TRICKS</vt:lpstr>
      <vt:lpstr>TIPS AND TRICKS GATEWAYS (VPN)</vt:lpstr>
      <vt:lpstr>¡¡Hora de Jugar!!</vt:lpstr>
      <vt:lpstr>Call to Action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2021</dc:title>
  <dc:subject/>
  <dc:creator/>
  <cp:keywords/>
  <dc:description/>
  <cp:lastModifiedBy/>
  <cp:revision>1</cp:revision>
  <dcterms:created xsi:type="dcterms:W3CDTF">2016-11-15T00:28:08Z</dcterms:created>
  <dcterms:modified xsi:type="dcterms:W3CDTF">2023-05-11T16:30:37Z</dcterms:modified>
  <cp:category/>
</cp:coreProperties>
</file>